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Lst>
  <p:sldIdLst>
    <p:sldId id="388" r:id="rId5"/>
    <p:sldId id="389" r:id="rId6"/>
    <p:sldId id="257" r:id="rId7"/>
    <p:sldId id="340" r:id="rId8"/>
    <p:sldId id="256" r:id="rId9"/>
    <p:sldId id="275" r:id="rId10"/>
    <p:sldId id="339" r:id="rId11"/>
    <p:sldId id="341" r:id="rId12"/>
    <p:sldId id="343" r:id="rId13"/>
    <p:sldId id="338" r:id="rId14"/>
    <p:sldId id="353" r:id="rId15"/>
    <p:sldId id="344" r:id="rId16"/>
    <p:sldId id="354" r:id="rId17"/>
    <p:sldId id="355" r:id="rId18"/>
    <p:sldId id="351" r:id="rId19"/>
    <p:sldId id="348" r:id="rId20"/>
    <p:sldId id="349" r:id="rId21"/>
    <p:sldId id="356" r:id="rId22"/>
    <p:sldId id="357" r:id="rId23"/>
    <p:sldId id="358" r:id="rId24"/>
    <p:sldId id="359" r:id="rId25"/>
    <p:sldId id="258" r:id="rId26"/>
    <p:sldId id="345" r:id="rId27"/>
    <p:sldId id="352" r:id="rId28"/>
    <p:sldId id="337" r:id="rId29"/>
    <p:sldId id="259" r:id="rId30"/>
    <p:sldId id="260" r:id="rId31"/>
    <p:sldId id="261" r:id="rId32"/>
    <p:sldId id="262" r:id="rId33"/>
    <p:sldId id="263" r:id="rId34"/>
    <p:sldId id="264" r:id="rId35"/>
    <p:sldId id="265" r:id="rId36"/>
    <p:sldId id="266" r:id="rId37"/>
    <p:sldId id="267" r:id="rId38"/>
    <p:sldId id="268" r:id="rId39"/>
    <p:sldId id="269" r:id="rId40"/>
    <p:sldId id="270" r:id="rId41"/>
    <p:sldId id="271" r:id="rId42"/>
    <p:sldId id="272" r:id="rId43"/>
    <p:sldId id="273" r:id="rId44"/>
    <p:sldId id="380" r:id="rId45"/>
    <p:sldId id="362" r:id="rId46"/>
    <p:sldId id="364" r:id="rId47"/>
    <p:sldId id="363" r:id="rId48"/>
    <p:sldId id="361" r:id="rId49"/>
    <p:sldId id="365" r:id="rId50"/>
    <p:sldId id="367" r:id="rId51"/>
    <p:sldId id="366" r:id="rId52"/>
    <p:sldId id="374" r:id="rId53"/>
    <p:sldId id="375" r:id="rId54"/>
    <p:sldId id="376" r:id="rId55"/>
    <p:sldId id="324" r:id="rId56"/>
    <p:sldId id="325" r:id="rId57"/>
    <p:sldId id="377" r:id="rId58"/>
    <p:sldId id="326" r:id="rId59"/>
    <p:sldId id="327" r:id="rId60"/>
    <p:sldId id="328" r:id="rId61"/>
    <p:sldId id="329" r:id="rId62"/>
    <p:sldId id="378" r:id="rId63"/>
    <p:sldId id="330" r:id="rId64"/>
    <p:sldId id="331" r:id="rId65"/>
    <p:sldId id="332" r:id="rId66"/>
    <p:sldId id="333" r:id="rId67"/>
    <p:sldId id="381" r:id="rId68"/>
    <p:sldId id="382" r:id="rId69"/>
    <p:sldId id="383" r:id="rId70"/>
    <p:sldId id="384" r:id="rId71"/>
    <p:sldId id="385" r:id="rId72"/>
    <p:sldId id="386" r:id="rId73"/>
    <p:sldId id="387"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81" d="100"/>
          <a:sy n="81" d="100"/>
        </p:scale>
        <p:origin x="-288" y="17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1FA519-9C7B-4CAC-9B4F-A705A00BC8A3}"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IN"/>
        </a:p>
      </dgm:t>
    </dgm:pt>
    <dgm:pt modelId="{84821FEE-39C3-409F-8632-84B5056F4608}">
      <dgm:prSet phldrT="[Text]"/>
      <dgm:spPr/>
      <dgm:t>
        <a:bodyPr/>
        <a:lstStyle/>
        <a:p>
          <a:r>
            <a:rPr lang="en-IN" dirty="0"/>
            <a:t>Definition 1</a:t>
          </a:r>
        </a:p>
      </dgm:t>
    </dgm:pt>
    <dgm:pt modelId="{462FE009-B6DB-4763-A6B1-5F365487DA22}" type="parTrans" cxnId="{BF88B446-BA95-477B-88D3-8D27C2490DA7}">
      <dgm:prSet/>
      <dgm:spPr/>
      <dgm:t>
        <a:bodyPr/>
        <a:lstStyle/>
        <a:p>
          <a:endParaRPr lang="en-IN"/>
        </a:p>
      </dgm:t>
    </dgm:pt>
    <dgm:pt modelId="{8943D18C-E8F0-47BA-AA6A-026C1320A9E4}" type="sibTrans" cxnId="{BF88B446-BA95-477B-88D3-8D27C2490DA7}">
      <dgm:prSet/>
      <dgm:spPr/>
      <dgm:t>
        <a:bodyPr/>
        <a:lstStyle/>
        <a:p>
          <a:endParaRPr lang="en-IN"/>
        </a:p>
      </dgm:t>
    </dgm:pt>
    <dgm:pt modelId="{B7D7028C-19D4-4A13-A338-771FEFC7E9CD}">
      <dgm:prSet phldrT="[Text]" custT="1"/>
      <dgm:spPr/>
      <dgm:t>
        <a:bodyPr/>
        <a:lstStyle/>
        <a:p>
          <a:r>
            <a:rPr lang="en-US" sz="1400" dirty="0"/>
            <a:t>the unique materials (other than drugs) or combinations of materials that are primarily expected to be used inside a mammal or human to treat, repair, augment or replace any tissue is referred to as biomaterials</a:t>
          </a:r>
          <a:endParaRPr lang="en-IN" sz="1400" dirty="0"/>
        </a:p>
      </dgm:t>
    </dgm:pt>
    <dgm:pt modelId="{B1CB1254-064B-4D0A-B7EB-BF62FD4DA195}" type="parTrans" cxnId="{22256EC9-3B8C-45CA-8D43-FDA6F9155768}">
      <dgm:prSet/>
      <dgm:spPr/>
      <dgm:t>
        <a:bodyPr/>
        <a:lstStyle/>
        <a:p>
          <a:endParaRPr lang="en-IN"/>
        </a:p>
      </dgm:t>
    </dgm:pt>
    <dgm:pt modelId="{E9D751A0-77A1-49DE-9B05-16848DDF0E55}" type="sibTrans" cxnId="{22256EC9-3B8C-45CA-8D43-FDA6F9155768}">
      <dgm:prSet/>
      <dgm:spPr/>
      <dgm:t>
        <a:bodyPr/>
        <a:lstStyle/>
        <a:p>
          <a:endParaRPr lang="en-IN"/>
        </a:p>
      </dgm:t>
    </dgm:pt>
    <dgm:pt modelId="{ECD7049C-2E60-460B-9EF7-BC8DA9E8DDFF}">
      <dgm:prSet phldrT="[Text]"/>
      <dgm:spPr/>
      <dgm:t>
        <a:bodyPr/>
        <a:lstStyle/>
        <a:p>
          <a:r>
            <a:rPr lang="en-IN" dirty="0"/>
            <a:t>Definition 2</a:t>
          </a:r>
        </a:p>
      </dgm:t>
    </dgm:pt>
    <dgm:pt modelId="{E354F283-9ACA-4545-B7D2-64BD976D76E9}" type="parTrans" cxnId="{79472F14-71E0-41E1-9908-130161F5789C}">
      <dgm:prSet/>
      <dgm:spPr/>
      <dgm:t>
        <a:bodyPr/>
        <a:lstStyle/>
        <a:p>
          <a:endParaRPr lang="en-IN"/>
        </a:p>
      </dgm:t>
    </dgm:pt>
    <dgm:pt modelId="{5F494F49-5A87-4508-BCB1-B33273716FDC}" type="sibTrans" cxnId="{79472F14-71E0-41E1-9908-130161F5789C}">
      <dgm:prSet/>
      <dgm:spPr/>
      <dgm:t>
        <a:bodyPr/>
        <a:lstStyle/>
        <a:p>
          <a:endParaRPr lang="en-IN"/>
        </a:p>
      </dgm:t>
    </dgm:pt>
    <dgm:pt modelId="{9F3314AD-DAB8-4B32-AB9B-E478B8861B85}">
      <dgm:prSet phldrT="[Text]" custT="1"/>
      <dgm:spPr/>
      <dgm:t>
        <a:bodyPr/>
        <a:lstStyle/>
        <a:p>
          <a:pPr algn="just"/>
          <a:r>
            <a:rPr lang="en-IN" sz="1600" dirty="0"/>
            <a:t>any material that comes </a:t>
          </a:r>
          <a:r>
            <a:rPr lang="en-US" sz="1600" dirty="0"/>
            <a:t>into contact with humans or animals to fulfil their intended function without causing any toxic reaction. </a:t>
          </a:r>
          <a:endParaRPr lang="en-IN" sz="1600" dirty="0"/>
        </a:p>
      </dgm:t>
    </dgm:pt>
    <dgm:pt modelId="{33C7710B-77C8-4AEC-95FB-9FEB60266943}" type="parTrans" cxnId="{7B8267FE-B94B-4D8F-9D60-D5D2AED03619}">
      <dgm:prSet/>
      <dgm:spPr/>
      <dgm:t>
        <a:bodyPr/>
        <a:lstStyle/>
        <a:p>
          <a:endParaRPr lang="en-IN"/>
        </a:p>
      </dgm:t>
    </dgm:pt>
    <dgm:pt modelId="{607E6859-EB6E-4832-87E6-89F8B4FD9009}" type="sibTrans" cxnId="{7B8267FE-B94B-4D8F-9D60-D5D2AED03619}">
      <dgm:prSet/>
      <dgm:spPr/>
      <dgm:t>
        <a:bodyPr/>
        <a:lstStyle/>
        <a:p>
          <a:endParaRPr lang="en-IN"/>
        </a:p>
      </dgm:t>
    </dgm:pt>
    <dgm:pt modelId="{396EB9DA-0AB6-41F4-BA34-3A91AC761316}">
      <dgm:prSet phldrT="[Text]"/>
      <dgm:spPr/>
      <dgm:t>
        <a:bodyPr/>
        <a:lstStyle/>
        <a:p>
          <a:r>
            <a:rPr lang="en-IN" dirty="0"/>
            <a:t>Definition 3</a:t>
          </a:r>
        </a:p>
      </dgm:t>
    </dgm:pt>
    <dgm:pt modelId="{5BF1D936-3D9B-4BE3-8087-A2D16A84A0CA}" type="parTrans" cxnId="{3505E51D-6647-4A5D-A2E4-77051865B8CC}">
      <dgm:prSet/>
      <dgm:spPr/>
      <dgm:t>
        <a:bodyPr/>
        <a:lstStyle/>
        <a:p>
          <a:endParaRPr lang="en-IN"/>
        </a:p>
      </dgm:t>
    </dgm:pt>
    <dgm:pt modelId="{8B547FC0-31F7-4409-98C9-58ABEAA5C975}" type="sibTrans" cxnId="{3505E51D-6647-4A5D-A2E4-77051865B8CC}">
      <dgm:prSet/>
      <dgm:spPr/>
      <dgm:t>
        <a:bodyPr/>
        <a:lstStyle/>
        <a:p>
          <a:endParaRPr lang="en-IN"/>
        </a:p>
      </dgm:t>
    </dgm:pt>
    <dgm:pt modelId="{4D137F18-12D3-4772-BD5B-8D1B406C5A9F}">
      <dgm:prSet phldrT="[Text]"/>
      <dgm:spPr/>
      <dgm:t>
        <a:bodyPr/>
        <a:lstStyle/>
        <a:p>
          <a:r>
            <a:rPr lang="en-US" dirty="0"/>
            <a:t>a material designed to take a form that can direct, through interactions with living systems, the course of any therapeutic or diagnostic procedure.”</a:t>
          </a:r>
          <a:endParaRPr lang="en-IN" dirty="0"/>
        </a:p>
      </dgm:t>
    </dgm:pt>
    <dgm:pt modelId="{D8E31D2A-8864-4899-BA1F-777BB05C4997}" type="parTrans" cxnId="{E2B574FE-2122-4579-B667-FD59FF4EE82B}">
      <dgm:prSet/>
      <dgm:spPr/>
      <dgm:t>
        <a:bodyPr/>
        <a:lstStyle/>
        <a:p>
          <a:endParaRPr lang="en-IN"/>
        </a:p>
      </dgm:t>
    </dgm:pt>
    <dgm:pt modelId="{3857271F-B5AF-4B33-A9AD-E52559A44378}" type="sibTrans" cxnId="{E2B574FE-2122-4579-B667-FD59FF4EE82B}">
      <dgm:prSet/>
      <dgm:spPr/>
      <dgm:t>
        <a:bodyPr/>
        <a:lstStyle/>
        <a:p>
          <a:endParaRPr lang="en-IN"/>
        </a:p>
      </dgm:t>
    </dgm:pt>
    <dgm:pt modelId="{CB5EF752-AFEF-46C7-8056-88E6C36F1895}">
      <dgm:prSet phldrT="[Text]" custT="1"/>
      <dgm:spPr/>
      <dgm:t>
        <a:bodyPr/>
        <a:lstStyle/>
        <a:p>
          <a:pPr algn="just"/>
          <a:r>
            <a:rPr lang="en-US" sz="1600" dirty="0"/>
            <a:t>This is the single most crucial aspect that differentiates a biomaterial from any other material, i.e., its capacity to be in contact with human body tissues without instigating an undesirable degree </a:t>
          </a:r>
          <a:r>
            <a:rPr lang="en-IN" sz="1600" dirty="0"/>
            <a:t>of response</a:t>
          </a:r>
        </a:p>
      </dgm:t>
    </dgm:pt>
    <dgm:pt modelId="{AC5815B3-972D-4BC8-B422-691C0DDE5691}" type="parTrans" cxnId="{CF7019B3-A71A-4CC3-B04E-C8C5E149EACE}">
      <dgm:prSet/>
      <dgm:spPr/>
      <dgm:t>
        <a:bodyPr/>
        <a:lstStyle/>
        <a:p>
          <a:endParaRPr lang="en-IN"/>
        </a:p>
      </dgm:t>
    </dgm:pt>
    <dgm:pt modelId="{AA9CE78C-35D5-4805-9E1B-E0BD51753809}" type="sibTrans" cxnId="{CF7019B3-A71A-4CC3-B04E-C8C5E149EACE}">
      <dgm:prSet/>
      <dgm:spPr/>
      <dgm:t>
        <a:bodyPr/>
        <a:lstStyle/>
        <a:p>
          <a:endParaRPr lang="en-IN"/>
        </a:p>
      </dgm:t>
    </dgm:pt>
    <dgm:pt modelId="{9D25656C-8B75-4672-B3C3-517CACE588F8}" type="pres">
      <dgm:prSet presAssocID="{871FA519-9C7B-4CAC-9B4F-A705A00BC8A3}" presName="rootnode" presStyleCnt="0">
        <dgm:presLayoutVars>
          <dgm:chMax/>
          <dgm:chPref/>
          <dgm:dir/>
          <dgm:animLvl val="lvl"/>
        </dgm:presLayoutVars>
      </dgm:prSet>
      <dgm:spPr/>
      <dgm:t>
        <a:bodyPr/>
        <a:lstStyle/>
        <a:p>
          <a:endParaRPr lang="en-IN"/>
        </a:p>
      </dgm:t>
    </dgm:pt>
    <dgm:pt modelId="{1EC4E93A-4D83-401B-B81D-26D5A531B32A}" type="pres">
      <dgm:prSet presAssocID="{84821FEE-39C3-409F-8632-84B5056F4608}" presName="composite" presStyleCnt="0"/>
      <dgm:spPr/>
    </dgm:pt>
    <dgm:pt modelId="{FCCFBC27-2007-4E0E-86BC-5C826CBD423E}" type="pres">
      <dgm:prSet presAssocID="{84821FEE-39C3-409F-8632-84B5056F4608}" presName="bentUpArrow1" presStyleLbl="alignImgPlace1" presStyleIdx="0" presStyleCnt="2"/>
      <dgm:spPr/>
    </dgm:pt>
    <dgm:pt modelId="{EC70EB69-989F-4429-8D13-D04F06B49830}" type="pres">
      <dgm:prSet presAssocID="{84821FEE-39C3-409F-8632-84B5056F4608}" presName="ParentText" presStyleLbl="node1" presStyleIdx="0" presStyleCnt="3">
        <dgm:presLayoutVars>
          <dgm:chMax val="1"/>
          <dgm:chPref val="1"/>
          <dgm:bulletEnabled val="1"/>
        </dgm:presLayoutVars>
      </dgm:prSet>
      <dgm:spPr/>
      <dgm:t>
        <a:bodyPr/>
        <a:lstStyle/>
        <a:p>
          <a:endParaRPr lang="en-IN"/>
        </a:p>
      </dgm:t>
    </dgm:pt>
    <dgm:pt modelId="{1D32E6C2-E95D-405F-864F-A1CA23CECD8F}" type="pres">
      <dgm:prSet presAssocID="{84821FEE-39C3-409F-8632-84B5056F4608}" presName="ChildText" presStyleLbl="revTx" presStyleIdx="0" presStyleCnt="3" custScaleX="474127" custLinFactX="100000" custLinFactNeighborX="128703" custLinFactNeighborY="-7796">
        <dgm:presLayoutVars>
          <dgm:chMax val="0"/>
          <dgm:chPref val="0"/>
          <dgm:bulletEnabled val="1"/>
        </dgm:presLayoutVars>
      </dgm:prSet>
      <dgm:spPr/>
      <dgm:t>
        <a:bodyPr/>
        <a:lstStyle/>
        <a:p>
          <a:endParaRPr lang="en-IN"/>
        </a:p>
      </dgm:t>
    </dgm:pt>
    <dgm:pt modelId="{177A97B2-D621-4489-8CEF-B3824FCE4616}" type="pres">
      <dgm:prSet presAssocID="{8943D18C-E8F0-47BA-AA6A-026C1320A9E4}" presName="sibTrans" presStyleCnt="0"/>
      <dgm:spPr/>
    </dgm:pt>
    <dgm:pt modelId="{C3DBECA2-835D-4558-85A8-92B693622971}" type="pres">
      <dgm:prSet presAssocID="{ECD7049C-2E60-460B-9EF7-BC8DA9E8DDFF}" presName="composite" presStyleCnt="0"/>
      <dgm:spPr/>
    </dgm:pt>
    <dgm:pt modelId="{AB810DB4-A088-4E86-A064-23C03C9BE1A8}" type="pres">
      <dgm:prSet presAssocID="{ECD7049C-2E60-460B-9EF7-BC8DA9E8DDFF}" presName="bentUpArrow1" presStyleLbl="alignImgPlace1" presStyleIdx="1" presStyleCnt="2" custScaleY="164477"/>
      <dgm:spPr/>
    </dgm:pt>
    <dgm:pt modelId="{E20BDD27-E16E-4268-B6C2-5C43D0AE5E99}" type="pres">
      <dgm:prSet presAssocID="{ECD7049C-2E60-460B-9EF7-BC8DA9E8DDFF}" presName="ParentText" presStyleLbl="node1" presStyleIdx="1" presStyleCnt="3" custLinFactNeighborX="-59763" custLinFactNeighborY="0">
        <dgm:presLayoutVars>
          <dgm:chMax val="1"/>
          <dgm:chPref val="1"/>
          <dgm:bulletEnabled val="1"/>
        </dgm:presLayoutVars>
      </dgm:prSet>
      <dgm:spPr/>
      <dgm:t>
        <a:bodyPr/>
        <a:lstStyle/>
        <a:p>
          <a:endParaRPr lang="en-IN"/>
        </a:p>
      </dgm:t>
    </dgm:pt>
    <dgm:pt modelId="{9CC69DF4-6A0E-43F8-A12D-D4119D92E6C3}" type="pres">
      <dgm:prSet presAssocID="{ECD7049C-2E60-460B-9EF7-BC8DA9E8DDFF}" presName="ChildText" presStyleLbl="revTx" presStyleIdx="1" presStyleCnt="3" custScaleX="408275" custLinFactX="10702" custLinFactNeighborX="100000" custLinFactNeighborY="63">
        <dgm:presLayoutVars>
          <dgm:chMax val="0"/>
          <dgm:chPref val="0"/>
          <dgm:bulletEnabled val="1"/>
        </dgm:presLayoutVars>
      </dgm:prSet>
      <dgm:spPr/>
      <dgm:t>
        <a:bodyPr/>
        <a:lstStyle/>
        <a:p>
          <a:endParaRPr lang="en-IN"/>
        </a:p>
      </dgm:t>
    </dgm:pt>
    <dgm:pt modelId="{BFB83AE5-5CC1-4E81-907D-9D23261830D0}" type="pres">
      <dgm:prSet presAssocID="{5F494F49-5A87-4508-BCB1-B33273716FDC}" presName="sibTrans" presStyleCnt="0"/>
      <dgm:spPr/>
    </dgm:pt>
    <dgm:pt modelId="{E3B82931-6304-4DDF-8B87-E534D72FD860}" type="pres">
      <dgm:prSet presAssocID="{396EB9DA-0AB6-41F4-BA34-3A91AC761316}" presName="composite" presStyleCnt="0"/>
      <dgm:spPr/>
    </dgm:pt>
    <dgm:pt modelId="{2437081A-F562-4A30-9419-9BE7B95F5964}" type="pres">
      <dgm:prSet presAssocID="{396EB9DA-0AB6-41F4-BA34-3A91AC761316}" presName="ParentText" presStyleLbl="node1" presStyleIdx="2" presStyleCnt="3" custLinFactNeighborX="-79155" custLinFactNeighborY="1800">
        <dgm:presLayoutVars>
          <dgm:chMax val="1"/>
          <dgm:chPref val="1"/>
          <dgm:bulletEnabled val="1"/>
        </dgm:presLayoutVars>
      </dgm:prSet>
      <dgm:spPr/>
      <dgm:t>
        <a:bodyPr/>
        <a:lstStyle/>
        <a:p>
          <a:endParaRPr lang="en-IN"/>
        </a:p>
      </dgm:t>
    </dgm:pt>
    <dgm:pt modelId="{B9250330-CA4E-4307-9468-051CDA11E62B}" type="pres">
      <dgm:prSet presAssocID="{396EB9DA-0AB6-41F4-BA34-3A91AC761316}" presName="FinalChildText" presStyleLbl="revTx" presStyleIdx="2" presStyleCnt="3" custScaleX="282521">
        <dgm:presLayoutVars>
          <dgm:chMax val="0"/>
          <dgm:chPref val="0"/>
          <dgm:bulletEnabled val="1"/>
        </dgm:presLayoutVars>
      </dgm:prSet>
      <dgm:spPr/>
      <dgm:t>
        <a:bodyPr/>
        <a:lstStyle/>
        <a:p>
          <a:endParaRPr lang="en-IN"/>
        </a:p>
      </dgm:t>
    </dgm:pt>
  </dgm:ptLst>
  <dgm:cxnLst>
    <dgm:cxn modelId="{0A5A9FB1-4DFA-424D-B661-DF4D725A79EC}" type="presOf" srcId="{CB5EF752-AFEF-46C7-8056-88E6C36F1895}" destId="{9CC69DF4-6A0E-43F8-A12D-D4119D92E6C3}" srcOrd="0" destOrd="1" presId="urn:microsoft.com/office/officeart/2005/8/layout/StepDownProcess"/>
    <dgm:cxn modelId="{9BF0427A-64EF-4EC3-8155-C44611414F94}" type="presOf" srcId="{84821FEE-39C3-409F-8632-84B5056F4608}" destId="{EC70EB69-989F-4429-8D13-D04F06B49830}" srcOrd="0" destOrd="0" presId="urn:microsoft.com/office/officeart/2005/8/layout/StepDownProcess"/>
    <dgm:cxn modelId="{E2B574FE-2122-4579-B667-FD59FF4EE82B}" srcId="{396EB9DA-0AB6-41F4-BA34-3A91AC761316}" destId="{4D137F18-12D3-4772-BD5B-8D1B406C5A9F}" srcOrd="0" destOrd="0" parTransId="{D8E31D2A-8864-4899-BA1F-777BB05C4997}" sibTransId="{3857271F-B5AF-4B33-A9AD-E52559A44378}"/>
    <dgm:cxn modelId="{7B8267FE-B94B-4D8F-9D60-D5D2AED03619}" srcId="{ECD7049C-2E60-460B-9EF7-BC8DA9E8DDFF}" destId="{9F3314AD-DAB8-4B32-AB9B-E478B8861B85}" srcOrd="0" destOrd="0" parTransId="{33C7710B-77C8-4AEC-95FB-9FEB60266943}" sibTransId="{607E6859-EB6E-4832-87E6-89F8B4FD9009}"/>
    <dgm:cxn modelId="{79472F14-71E0-41E1-9908-130161F5789C}" srcId="{871FA519-9C7B-4CAC-9B4F-A705A00BC8A3}" destId="{ECD7049C-2E60-460B-9EF7-BC8DA9E8DDFF}" srcOrd="1" destOrd="0" parTransId="{E354F283-9ACA-4545-B7D2-64BD976D76E9}" sibTransId="{5F494F49-5A87-4508-BCB1-B33273716FDC}"/>
    <dgm:cxn modelId="{BF88B446-BA95-477B-88D3-8D27C2490DA7}" srcId="{871FA519-9C7B-4CAC-9B4F-A705A00BC8A3}" destId="{84821FEE-39C3-409F-8632-84B5056F4608}" srcOrd="0" destOrd="0" parTransId="{462FE009-B6DB-4763-A6B1-5F365487DA22}" sibTransId="{8943D18C-E8F0-47BA-AA6A-026C1320A9E4}"/>
    <dgm:cxn modelId="{889847A8-A225-46BF-B73A-205E5BAF2A34}" type="presOf" srcId="{4D137F18-12D3-4772-BD5B-8D1B406C5A9F}" destId="{B9250330-CA4E-4307-9468-051CDA11E62B}" srcOrd="0" destOrd="0" presId="urn:microsoft.com/office/officeart/2005/8/layout/StepDownProcess"/>
    <dgm:cxn modelId="{BEE976F4-43F5-4B1E-948A-A65A447E9254}" type="presOf" srcId="{396EB9DA-0AB6-41F4-BA34-3A91AC761316}" destId="{2437081A-F562-4A30-9419-9BE7B95F5964}" srcOrd="0" destOrd="0" presId="urn:microsoft.com/office/officeart/2005/8/layout/StepDownProcess"/>
    <dgm:cxn modelId="{9A9CAA44-E293-48E0-A1DC-7721E802753A}" type="presOf" srcId="{ECD7049C-2E60-460B-9EF7-BC8DA9E8DDFF}" destId="{E20BDD27-E16E-4268-B6C2-5C43D0AE5E99}" srcOrd="0" destOrd="0" presId="urn:microsoft.com/office/officeart/2005/8/layout/StepDownProcess"/>
    <dgm:cxn modelId="{3505E51D-6647-4A5D-A2E4-77051865B8CC}" srcId="{871FA519-9C7B-4CAC-9B4F-A705A00BC8A3}" destId="{396EB9DA-0AB6-41F4-BA34-3A91AC761316}" srcOrd="2" destOrd="0" parTransId="{5BF1D936-3D9B-4BE3-8087-A2D16A84A0CA}" sibTransId="{8B547FC0-31F7-4409-98C9-58ABEAA5C975}"/>
    <dgm:cxn modelId="{22256EC9-3B8C-45CA-8D43-FDA6F9155768}" srcId="{84821FEE-39C3-409F-8632-84B5056F4608}" destId="{B7D7028C-19D4-4A13-A338-771FEFC7E9CD}" srcOrd="0" destOrd="0" parTransId="{B1CB1254-064B-4D0A-B7EB-BF62FD4DA195}" sibTransId="{E9D751A0-77A1-49DE-9B05-16848DDF0E55}"/>
    <dgm:cxn modelId="{2BAF6180-5DA8-4F51-BB03-D21BE7E71F7F}" type="presOf" srcId="{9F3314AD-DAB8-4B32-AB9B-E478B8861B85}" destId="{9CC69DF4-6A0E-43F8-A12D-D4119D92E6C3}" srcOrd="0" destOrd="0" presId="urn:microsoft.com/office/officeart/2005/8/layout/StepDownProcess"/>
    <dgm:cxn modelId="{2941D05B-CF5E-48B9-820A-C567E00A54DE}" type="presOf" srcId="{871FA519-9C7B-4CAC-9B4F-A705A00BC8A3}" destId="{9D25656C-8B75-4672-B3C3-517CACE588F8}" srcOrd="0" destOrd="0" presId="urn:microsoft.com/office/officeart/2005/8/layout/StepDownProcess"/>
    <dgm:cxn modelId="{CF7019B3-A71A-4CC3-B04E-C8C5E149EACE}" srcId="{ECD7049C-2E60-460B-9EF7-BC8DA9E8DDFF}" destId="{CB5EF752-AFEF-46C7-8056-88E6C36F1895}" srcOrd="1" destOrd="0" parTransId="{AC5815B3-972D-4BC8-B422-691C0DDE5691}" sibTransId="{AA9CE78C-35D5-4805-9E1B-E0BD51753809}"/>
    <dgm:cxn modelId="{CD059B4D-85A1-4DA5-9483-E731B688ACE6}" type="presOf" srcId="{B7D7028C-19D4-4A13-A338-771FEFC7E9CD}" destId="{1D32E6C2-E95D-405F-864F-A1CA23CECD8F}" srcOrd="0" destOrd="0" presId="urn:microsoft.com/office/officeart/2005/8/layout/StepDownProcess"/>
    <dgm:cxn modelId="{45DF4B92-C2D1-4615-8DF8-B1EEAD5FAF7C}" type="presParOf" srcId="{9D25656C-8B75-4672-B3C3-517CACE588F8}" destId="{1EC4E93A-4D83-401B-B81D-26D5A531B32A}" srcOrd="0" destOrd="0" presId="urn:microsoft.com/office/officeart/2005/8/layout/StepDownProcess"/>
    <dgm:cxn modelId="{DD3A0F4B-3024-4A9C-9210-450F71E6204F}" type="presParOf" srcId="{1EC4E93A-4D83-401B-B81D-26D5A531B32A}" destId="{FCCFBC27-2007-4E0E-86BC-5C826CBD423E}" srcOrd="0" destOrd="0" presId="urn:microsoft.com/office/officeart/2005/8/layout/StepDownProcess"/>
    <dgm:cxn modelId="{02C95FEE-EF42-469C-9C1F-56B873017D39}" type="presParOf" srcId="{1EC4E93A-4D83-401B-B81D-26D5A531B32A}" destId="{EC70EB69-989F-4429-8D13-D04F06B49830}" srcOrd="1" destOrd="0" presId="urn:microsoft.com/office/officeart/2005/8/layout/StepDownProcess"/>
    <dgm:cxn modelId="{0D716CCE-A5B4-4875-B441-E140225548C1}" type="presParOf" srcId="{1EC4E93A-4D83-401B-B81D-26D5A531B32A}" destId="{1D32E6C2-E95D-405F-864F-A1CA23CECD8F}" srcOrd="2" destOrd="0" presId="urn:microsoft.com/office/officeart/2005/8/layout/StepDownProcess"/>
    <dgm:cxn modelId="{A6695DE8-7078-4793-A7A3-E5F0E063116B}" type="presParOf" srcId="{9D25656C-8B75-4672-B3C3-517CACE588F8}" destId="{177A97B2-D621-4489-8CEF-B3824FCE4616}" srcOrd="1" destOrd="0" presId="urn:microsoft.com/office/officeart/2005/8/layout/StepDownProcess"/>
    <dgm:cxn modelId="{A2A10CEE-79AB-4F54-A328-FB327B7869F8}" type="presParOf" srcId="{9D25656C-8B75-4672-B3C3-517CACE588F8}" destId="{C3DBECA2-835D-4558-85A8-92B693622971}" srcOrd="2" destOrd="0" presId="urn:microsoft.com/office/officeart/2005/8/layout/StepDownProcess"/>
    <dgm:cxn modelId="{8458AAAA-4322-4370-85D5-EBC0E50FCA8D}" type="presParOf" srcId="{C3DBECA2-835D-4558-85A8-92B693622971}" destId="{AB810DB4-A088-4E86-A064-23C03C9BE1A8}" srcOrd="0" destOrd="0" presId="urn:microsoft.com/office/officeart/2005/8/layout/StepDownProcess"/>
    <dgm:cxn modelId="{38A6FD44-D991-4E9F-B49C-3DA030280CE9}" type="presParOf" srcId="{C3DBECA2-835D-4558-85A8-92B693622971}" destId="{E20BDD27-E16E-4268-B6C2-5C43D0AE5E99}" srcOrd="1" destOrd="0" presId="urn:microsoft.com/office/officeart/2005/8/layout/StepDownProcess"/>
    <dgm:cxn modelId="{406967F9-425E-4DBD-8FDA-D6908639B63B}" type="presParOf" srcId="{C3DBECA2-835D-4558-85A8-92B693622971}" destId="{9CC69DF4-6A0E-43F8-A12D-D4119D92E6C3}" srcOrd="2" destOrd="0" presId="urn:microsoft.com/office/officeart/2005/8/layout/StepDownProcess"/>
    <dgm:cxn modelId="{B3D4D224-49AE-4A54-8F66-142E67A28B13}" type="presParOf" srcId="{9D25656C-8B75-4672-B3C3-517CACE588F8}" destId="{BFB83AE5-5CC1-4E81-907D-9D23261830D0}" srcOrd="3" destOrd="0" presId="urn:microsoft.com/office/officeart/2005/8/layout/StepDownProcess"/>
    <dgm:cxn modelId="{698D5E10-525E-46F3-AA79-0BEC37D4881C}" type="presParOf" srcId="{9D25656C-8B75-4672-B3C3-517CACE588F8}" destId="{E3B82931-6304-4DDF-8B87-E534D72FD860}" srcOrd="4" destOrd="0" presId="urn:microsoft.com/office/officeart/2005/8/layout/StepDownProcess"/>
    <dgm:cxn modelId="{3B195F4C-F397-4354-AFC0-A1122BA65D7C}" type="presParOf" srcId="{E3B82931-6304-4DDF-8B87-E534D72FD860}" destId="{2437081A-F562-4A30-9419-9BE7B95F5964}" srcOrd="0" destOrd="0" presId="urn:microsoft.com/office/officeart/2005/8/layout/StepDownProcess"/>
    <dgm:cxn modelId="{8190F36E-0D58-4AF0-A0AB-3072A4A8B35A}" type="presParOf" srcId="{E3B82931-6304-4DDF-8B87-E534D72FD860}" destId="{B9250330-CA4E-4307-9468-051CDA11E62B}"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71FA519-9C7B-4CAC-9B4F-A705A00BC8A3}"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IN"/>
        </a:p>
      </dgm:t>
    </dgm:pt>
    <dgm:pt modelId="{4D137F18-12D3-4772-BD5B-8D1B406C5A9F}">
      <dgm:prSet phldrT="[Text]"/>
      <dgm:spPr/>
      <dgm:t>
        <a:bodyPr/>
        <a:lstStyle/>
        <a:p>
          <a:r>
            <a:rPr lang="en-US" dirty="0"/>
            <a:t>Metals</a:t>
          </a:r>
        </a:p>
        <a:p>
          <a:r>
            <a:rPr lang="en-US" dirty="0"/>
            <a:t>Most widely used class of Biomaterials</a:t>
          </a:r>
          <a:endParaRPr lang="en-IN" dirty="0"/>
        </a:p>
      </dgm:t>
    </dgm:pt>
    <dgm:pt modelId="{D8E31D2A-8864-4899-BA1F-777BB05C4997}" type="parTrans" cxnId="{E2B574FE-2122-4579-B667-FD59FF4EE82B}">
      <dgm:prSet/>
      <dgm:spPr/>
      <dgm:t>
        <a:bodyPr/>
        <a:lstStyle/>
        <a:p>
          <a:endParaRPr lang="en-IN"/>
        </a:p>
      </dgm:t>
    </dgm:pt>
    <dgm:pt modelId="{3857271F-B5AF-4B33-A9AD-E52559A44378}" type="sibTrans" cxnId="{E2B574FE-2122-4579-B667-FD59FF4EE82B}">
      <dgm:prSet/>
      <dgm:spPr/>
      <dgm:t>
        <a:bodyPr/>
        <a:lstStyle/>
        <a:p>
          <a:endParaRPr lang="en-IN"/>
        </a:p>
      </dgm:t>
    </dgm:pt>
    <dgm:pt modelId="{9D25656C-8B75-4672-B3C3-517CACE588F8}" type="pres">
      <dgm:prSet presAssocID="{871FA519-9C7B-4CAC-9B4F-A705A00BC8A3}" presName="rootnode" presStyleCnt="0">
        <dgm:presLayoutVars>
          <dgm:chMax/>
          <dgm:chPref/>
          <dgm:dir/>
          <dgm:animLvl val="lvl"/>
        </dgm:presLayoutVars>
      </dgm:prSet>
      <dgm:spPr/>
      <dgm:t>
        <a:bodyPr/>
        <a:lstStyle/>
        <a:p>
          <a:endParaRPr lang="en-IN"/>
        </a:p>
      </dgm:t>
    </dgm:pt>
    <dgm:pt modelId="{EA28E57C-6A81-4D8E-AF61-2FDEEEC7A946}" type="pres">
      <dgm:prSet presAssocID="{4D137F18-12D3-4772-BD5B-8D1B406C5A9F}" presName="composite" presStyleCnt="0"/>
      <dgm:spPr/>
    </dgm:pt>
    <dgm:pt modelId="{9A56A365-82C3-4356-A618-F8F482FC29A9}" type="pres">
      <dgm:prSet presAssocID="{4D137F18-12D3-4772-BD5B-8D1B406C5A9F}" presName="ParentText" presStyleLbl="node1" presStyleIdx="0" presStyleCnt="1" custScaleX="53820" custScaleY="44510" custLinFactNeighborX="-98121" custLinFactNeighborY="-75672">
        <dgm:presLayoutVars>
          <dgm:chMax val="1"/>
          <dgm:chPref val="1"/>
          <dgm:bulletEnabled val="1"/>
        </dgm:presLayoutVars>
      </dgm:prSet>
      <dgm:spPr/>
      <dgm:t>
        <a:bodyPr/>
        <a:lstStyle/>
        <a:p>
          <a:endParaRPr lang="en-IN"/>
        </a:p>
      </dgm:t>
    </dgm:pt>
  </dgm:ptLst>
  <dgm:cxnLst>
    <dgm:cxn modelId="{FD620B52-5AB3-4B1D-A25E-038CD16DB2A3}" type="presOf" srcId="{4D137F18-12D3-4772-BD5B-8D1B406C5A9F}" destId="{9A56A365-82C3-4356-A618-F8F482FC29A9}" srcOrd="0" destOrd="0" presId="urn:microsoft.com/office/officeart/2005/8/layout/StepDownProcess"/>
    <dgm:cxn modelId="{2941D05B-CF5E-48B9-820A-C567E00A54DE}" type="presOf" srcId="{871FA519-9C7B-4CAC-9B4F-A705A00BC8A3}" destId="{9D25656C-8B75-4672-B3C3-517CACE588F8}" srcOrd="0" destOrd="0" presId="urn:microsoft.com/office/officeart/2005/8/layout/StepDownProcess"/>
    <dgm:cxn modelId="{E2B574FE-2122-4579-B667-FD59FF4EE82B}" srcId="{871FA519-9C7B-4CAC-9B4F-A705A00BC8A3}" destId="{4D137F18-12D3-4772-BD5B-8D1B406C5A9F}" srcOrd="0" destOrd="0" parTransId="{D8E31D2A-8864-4899-BA1F-777BB05C4997}" sibTransId="{3857271F-B5AF-4B33-A9AD-E52559A44378}"/>
    <dgm:cxn modelId="{BF994FD7-59EF-4714-89FD-8F8332C9E9A3}" type="presParOf" srcId="{9D25656C-8B75-4672-B3C3-517CACE588F8}" destId="{EA28E57C-6A81-4D8E-AF61-2FDEEEC7A946}" srcOrd="0" destOrd="0" presId="urn:microsoft.com/office/officeart/2005/8/layout/StepDownProcess"/>
    <dgm:cxn modelId="{82BBE4AD-A186-48F8-93EB-50E49EFCC617}" type="presParOf" srcId="{EA28E57C-6A81-4D8E-AF61-2FDEEEC7A946}" destId="{9A56A365-82C3-4356-A618-F8F482FC29A9}" srcOrd="0" destOrd="0" presId="urn:microsoft.com/office/officeart/2005/8/layout/StepDownProcess"/>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71FA519-9C7B-4CAC-9B4F-A705A00BC8A3}"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IN"/>
        </a:p>
      </dgm:t>
    </dgm:pt>
    <dgm:pt modelId="{4D137F18-12D3-4772-BD5B-8D1B406C5A9F}">
      <dgm:prSet phldrT="[Text]"/>
      <dgm:spPr/>
      <dgm:t>
        <a:bodyPr/>
        <a:lstStyle/>
        <a:p>
          <a:r>
            <a:rPr lang="en-US" dirty="0"/>
            <a:t>Ceramics</a:t>
          </a:r>
        </a:p>
        <a:p>
          <a:r>
            <a:rPr lang="en-US" dirty="0"/>
            <a:t>Inorganic solid materials made up of metallic and non metallic elements bound together via ionic bonds</a:t>
          </a:r>
          <a:endParaRPr lang="en-IN" dirty="0"/>
        </a:p>
      </dgm:t>
    </dgm:pt>
    <dgm:pt modelId="{D8E31D2A-8864-4899-BA1F-777BB05C4997}" type="parTrans" cxnId="{E2B574FE-2122-4579-B667-FD59FF4EE82B}">
      <dgm:prSet/>
      <dgm:spPr/>
      <dgm:t>
        <a:bodyPr/>
        <a:lstStyle/>
        <a:p>
          <a:endParaRPr lang="en-IN"/>
        </a:p>
      </dgm:t>
    </dgm:pt>
    <dgm:pt modelId="{3857271F-B5AF-4B33-A9AD-E52559A44378}" type="sibTrans" cxnId="{E2B574FE-2122-4579-B667-FD59FF4EE82B}">
      <dgm:prSet/>
      <dgm:spPr/>
      <dgm:t>
        <a:bodyPr/>
        <a:lstStyle/>
        <a:p>
          <a:endParaRPr lang="en-IN"/>
        </a:p>
      </dgm:t>
    </dgm:pt>
    <dgm:pt modelId="{9D25656C-8B75-4672-B3C3-517CACE588F8}" type="pres">
      <dgm:prSet presAssocID="{871FA519-9C7B-4CAC-9B4F-A705A00BC8A3}" presName="rootnode" presStyleCnt="0">
        <dgm:presLayoutVars>
          <dgm:chMax/>
          <dgm:chPref/>
          <dgm:dir/>
          <dgm:animLvl val="lvl"/>
        </dgm:presLayoutVars>
      </dgm:prSet>
      <dgm:spPr/>
      <dgm:t>
        <a:bodyPr/>
        <a:lstStyle/>
        <a:p>
          <a:endParaRPr lang="en-IN"/>
        </a:p>
      </dgm:t>
    </dgm:pt>
    <dgm:pt modelId="{EA28E57C-6A81-4D8E-AF61-2FDEEEC7A946}" type="pres">
      <dgm:prSet presAssocID="{4D137F18-12D3-4772-BD5B-8D1B406C5A9F}" presName="composite" presStyleCnt="0"/>
      <dgm:spPr/>
    </dgm:pt>
    <dgm:pt modelId="{9A56A365-82C3-4356-A618-F8F482FC29A9}" type="pres">
      <dgm:prSet presAssocID="{4D137F18-12D3-4772-BD5B-8D1B406C5A9F}" presName="ParentText" presStyleLbl="node1" presStyleIdx="0" presStyleCnt="1" custScaleX="53820" custScaleY="44510" custLinFactNeighborX="-98121" custLinFactNeighborY="-58745">
        <dgm:presLayoutVars>
          <dgm:chMax val="1"/>
          <dgm:chPref val="1"/>
          <dgm:bulletEnabled val="1"/>
        </dgm:presLayoutVars>
      </dgm:prSet>
      <dgm:spPr/>
      <dgm:t>
        <a:bodyPr/>
        <a:lstStyle/>
        <a:p>
          <a:endParaRPr lang="en-IN"/>
        </a:p>
      </dgm:t>
    </dgm:pt>
  </dgm:ptLst>
  <dgm:cxnLst>
    <dgm:cxn modelId="{FD620B52-5AB3-4B1D-A25E-038CD16DB2A3}" type="presOf" srcId="{4D137F18-12D3-4772-BD5B-8D1B406C5A9F}" destId="{9A56A365-82C3-4356-A618-F8F482FC29A9}" srcOrd="0" destOrd="0" presId="urn:microsoft.com/office/officeart/2005/8/layout/StepDownProcess"/>
    <dgm:cxn modelId="{2941D05B-CF5E-48B9-820A-C567E00A54DE}" type="presOf" srcId="{871FA519-9C7B-4CAC-9B4F-A705A00BC8A3}" destId="{9D25656C-8B75-4672-B3C3-517CACE588F8}" srcOrd="0" destOrd="0" presId="urn:microsoft.com/office/officeart/2005/8/layout/StepDownProcess"/>
    <dgm:cxn modelId="{E2B574FE-2122-4579-B667-FD59FF4EE82B}" srcId="{871FA519-9C7B-4CAC-9B4F-A705A00BC8A3}" destId="{4D137F18-12D3-4772-BD5B-8D1B406C5A9F}" srcOrd="0" destOrd="0" parTransId="{D8E31D2A-8864-4899-BA1F-777BB05C4997}" sibTransId="{3857271F-B5AF-4B33-A9AD-E52559A44378}"/>
    <dgm:cxn modelId="{BF994FD7-59EF-4714-89FD-8F8332C9E9A3}" type="presParOf" srcId="{9D25656C-8B75-4672-B3C3-517CACE588F8}" destId="{EA28E57C-6A81-4D8E-AF61-2FDEEEC7A946}" srcOrd="0" destOrd="0" presId="urn:microsoft.com/office/officeart/2005/8/layout/StepDownProcess"/>
    <dgm:cxn modelId="{82BBE4AD-A186-48F8-93EB-50E49EFCC617}" type="presParOf" srcId="{EA28E57C-6A81-4D8E-AF61-2FDEEEC7A946}" destId="{9A56A365-82C3-4356-A618-F8F482FC29A9}" srcOrd="0" destOrd="0" presId="urn:microsoft.com/office/officeart/2005/8/layout/StepDownProcess"/>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71FA519-9C7B-4CAC-9B4F-A705A00BC8A3}"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IN"/>
        </a:p>
      </dgm:t>
    </dgm:pt>
    <dgm:pt modelId="{4D137F18-12D3-4772-BD5B-8D1B406C5A9F}">
      <dgm:prSet phldrT="[Text]"/>
      <dgm:spPr/>
      <dgm:t>
        <a:bodyPr/>
        <a:lstStyle/>
        <a:p>
          <a:r>
            <a:rPr lang="en-US" dirty="0"/>
            <a:t>Ceramics</a:t>
          </a:r>
        </a:p>
        <a:p>
          <a:r>
            <a:rPr lang="en-US" dirty="0"/>
            <a:t>Types</a:t>
          </a:r>
          <a:endParaRPr lang="en-IN" dirty="0"/>
        </a:p>
      </dgm:t>
    </dgm:pt>
    <dgm:pt modelId="{D8E31D2A-8864-4899-BA1F-777BB05C4997}" type="parTrans" cxnId="{E2B574FE-2122-4579-B667-FD59FF4EE82B}">
      <dgm:prSet/>
      <dgm:spPr/>
      <dgm:t>
        <a:bodyPr/>
        <a:lstStyle/>
        <a:p>
          <a:endParaRPr lang="en-IN"/>
        </a:p>
      </dgm:t>
    </dgm:pt>
    <dgm:pt modelId="{3857271F-B5AF-4B33-A9AD-E52559A44378}" type="sibTrans" cxnId="{E2B574FE-2122-4579-B667-FD59FF4EE82B}">
      <dgm:prSet/>
      <dgm:spPr/>
      <dgm:t>
        <a:bodyPr/>
        <a:lstStyle/>
        <a:p>
          <a:endParaRPr lang="en-IN"/>
        </a:p>
      </dgm:t>
    </dgm:pt>
    <dgm:pt modelId="{9D25656C-8B75-4672-B3C3-517CACE588F8}" type="pres">
      <dgm:prSet presAssocID="{871FA519-9C7B-4CAC-9B4F-A705A00BC8A3}" presName="rootnode" presStyleCnt="0">
        <dgm:presLayoutVars>
          <dgm:chMax/>
          <dgm:chPref/>
          <dgm:dir/>
          <dgm:animLvl val="lvl"/>
        </dgm:presLayoutVars>
      </dgm:prSet>
      <dgm:spPr/>
      <dgm:t>
        <a:bodyPr/>
        <a:lstStyle/>
        <a:p>
          <a:endParaRPr lang="en-IN"/>
        </a:p>
      </dgm:t>
    </dgm:pt>
    <dgm:pt modelId="{EA28E57C-6A81-4D8E-AF61-2FDEEEC7A946}" type="pres">
      <dgm:prSet presAssocID="{4D137F18-12D3-4772-BD5B-8D1B406C5A9F}" presName="composite" presStyleCnt="0"/>
      <dgm:spPr/>
    </dgm:pt>
    <dgm:pt modelId="{9A56A365-82C3-4356-A618-F8F482FC29A9}" type="pres">
      <dgm:prSet presAssocID="{4D137F18-12D3-4772-BD5B-8D1B406C5A9F}" presName="ParentText" presStyleLbl="node1" presStyleIdx="0" presStyleCnt="1" custScaleX="53820" custScaleY="44510" custLinFactNeighborX="-98121" custLinFactNeighborY="-58745">
        <dgm:presLayoutVars>
          <dgm:chMax val="1"/>
          <dgm:chPref val="1"/>
          <dgm:bulletEnabled val="1"/>
        </dgm:presLayoutVars>
      </dgm:prSet>
      <dgm:spPr/>
      <dgm:t>
        <a:bodyPr/>
        <a:lstStyle/>
        <a:p>
          <a:endParaRPr lang="en-IN"/>
        </a:p>
      </dgm:t>
    </dgm:pt>
  </dgm:ptLst>
  <dgm:cxnLst>
    <dgm:cxn modelId="{FD620B52-5AB3-4B1D-A25E-038CD16DB2A3}" type="presOf" srcId="{4D137F18-12D3-4772-BD5B-8D1B406C5A9F}" destId="{9A56A365-82C3-4356-A618-F8F482FC29A9}" srcOrd="0" destOrd="0" presId="urn:microsoft.com/office/officeart/2005/8/layout/StepDownProcess"/>
    <dgm:cxn modelId="{2941D05B-CF5E-48B9-820A-C567E00A54DE}" type="presOf" srcId="{871FA519-9C7B-4CAC-9B4F-A705A00BC8A3}" destId="{9D25656C-8B75-4672-B3C3-517CACE588F8}" srcOrd="0" destOrd="0" presId="urn:microsoft.com/office/officeart/2005/8/layout/StepDownProcess"/>
    <dgm:cxn modelId="{E2B574FE-2122-4579-B667-FD59FF4EE82B}" srcId="{871FA519-9C7B-4CAC-9B4F-A705A00BC8A3}" destId="{4D137F18-12D3-4772-BD5B-8D1B406C5A9F}" srcOrd="0" destOrd="0" parTransId="{D8E31D2A-8864-4899-BA1F-777BB05C4997}" sibTransId="{3857271F-B5AF-4B33-A9AD-E52559A44378}"/>
    <dgm:cxn modelId="{BF994FD7-59EF-4714-89FD-8F8332C9E9A3}" type="presParOf" srcId="{9D25656C-8B75-4672-B3C3-517CACE588F8}" destId="{EA28E57C-6A81-4D8E-AF61-2FDEEEC7A946}" srcOrd="0" destOrd="0" presId="urn:microsoft.com/office/officeart/2005/8/layout/StepDownProcess"/>
    <dgm:cxn modelId="{82BBE4AD-A186-48F8-93EB-50E49EFCC617}" type="presParOf" srcId="{EA28E57C-6A81-4D8E-AF61-2FDEEEC7A946}" destId="{9A56A365-82C3-4356-A618-F8F482FC29A9}" srcOrd="0" destOrd="0" presId="urn:microsoft.com/office/officeart/2005/8/layout/StepDownProcess"/>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71FA519-9C7B-4CAC-9B4F-A705A00BC8A3}"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IN"/>
        </a:p>
      </dgm:t>
    </dgm:pt>
    <dgm:pt modelId="{4D137F18-12D3-4772-BD5B-8D1B406C5A9F}">
      <dgm:prSet phldrT="[Text]"/>
      <dgm:spPr/>
      <dgm:t>
        <a:bodyPr/>
        <a:lstStyle/>
        <a:p>
          <a:r>
            <a:rPr lang="en-US" dirty="0"/>
            <a:t>Ceramics</a:t>
          </a:r>
        </a:p>
        <a:p>
          <a:r>
            <a:rPr lang="en-US" dirty="0"/>
            <a:t>Applications</a:t>
          </a:r>
          <a:endParaRPr lang="en-IN" dirty="0"/>
        </a:p>
      </dgm:t>
    </dgm:pt>
    <dgm:pt modelId="{D8E31D2A-8864-4899-BA1F-777BB05C4997}" type="parTrans" cxnId="{E2B574FE-2122-4579-B667-FD59FF4EE82B}">
      <dgm:prSet/>
      <dgm:spPr/>
      <dgm:t>
        <a:bodyPr/>
        <a:lstStyle/>
        <a:p>
          <a:endParaRPr lang="en-IN"/>
        </a:p>
      </dgm:t>
    </dgm:pt>
    <dgm:pt modelId="{3857271F-B5AF-4B33-A9AD-E52559A44378}" type="sibTrans" cxnId="{E2B574FE-2122-4579-B667-FD59FF4EE82B}">
      <dgm:prSet/>
      <dgm:spPr/>
      <dgm:t>
        <a:bodyPr/>
        <a:lstStyle/>
        <a:p>
          <a:endParaRPr lang="en-IN"/>
        </a:p>
      </dgm:t>
    </dgm:pt>
    <dgm:pt modelId="{9D25656C-8B75-4672-B3C3-517CACE588F8}" type="pres">
      <dgm:prSet presAssocID="{871FA519-9C7B-4CAC-9B4F-A705A00BC8A3}" presName="rootnode" presStyleCnt="0">
        <dgm:presLayoutVars>
          <dgm:chMax/>
          <dgm:chPref/>
          <dgm:dir/>
          <dgm:animLvl val="lvl"/>
        </dgm:presLayoutVars>
      </dgm:prSet>
      <dgm:spPr/>
      <dgm:t>
        <a:bodyPr/>
        <a:lstStyle/>
        <a:p>
          <a:endParaRPr lang="en-IN"/>
        </a:p>
      </dgm:t>
    </dgm:pt>
    <dgm:pt modelId="{EA28E57C-6A81-4D8E-AF61-2FDEEEC7A946}" type="pres">
      <dgm:prSet presAssocID="{4D137F18-12D3-4772-BD5B-8D1B406C5A9F}" presName="composite" presStyleCnt="0"/>
      <dgm:spPr/>
    </dgm:pt>
    <dgm:pt modelId="{9A56A365-82C3-4356-A618-F8F482FC29A9}" type="pres">
      <dgm:prSet presAssocID="{4D137F18-12D3-4772-BD5B-8D1B406C5A9F}" presName="ParentText" presStyleLbl="node1" presStyleIdx="0" presStyleCnt="1" custScaleX="53820" custScaleY="44510" custLinFactNeighborX="-98121" custLinFactNeighborY="-58745">
        <dgm:presLayoutVars>
          <dgm:chMax val="1"/>
          <dgm:chPref val="1"/>
          <dgm:bulletEnabled val="1"/>
        </dgm:presLayoutVars>
      </dgm:prSet>
      <dgm:spPr/>
      <dgm:t>
        <a:bodyPr/>
        <a:lstStyle/>
        <a:p>
          <a:endParaRPr lang="en-IN"/>
        </a:p>
      </dgm:t>
    </dgm:pt>
  </dgm:ptLst>
  <dgm:cxnLst>
    <dgm:cxn modelId="{FD620B52-5AB3-4B1D-A25E-038CD16DB2A3}" type="presOf" srcId="{4D137F18-12D3-4772-BD5B-8D1B406C5A9F}" destId="{9A56A365-82C3-4356-A618-F8F482FC29A9}" srcOrd="0" destOrd="0" presId="urn:microsoft.com/office/officeart/2005/8/layout/StepDownProcess"/>
    <dgm:cxn modelId="{2941D05B-CF5E-48B9-820A-C567E00A54DE}" type="presOf" srcId="{871FA519-9C7B-4CAC-9B4F-A705A00BC8A3}" destId="{9D25656C-8B75-4672-B3C3-517CACE588F8}" srcOrd="0" destOrd="0" presId="urn:microsoft.com/office/officeart/2005/8/layout/StepDownProcess"/>
    <dgm:cxn modelId="{E2B574FE-2122-4579-B667-FD59FF4EE82B}" srcId="{871FA519-9C7B-4CAC-9B4F-A705A00BC8A3}" destId="{4D137F18-12D3-4772-BD5B-8D1B406C5A9F}" srcOrd="0" destOrd="0" parTransId="{D8E31D2A-8864-4899-BA1F-777BB05C4997}" sibTransId="{3857271F-B5AF-4B33-A9AD-E52559A44378}"/>
    <dgm:cxn modelId="{BF994FD7-59EF-4714-89FD-8F8332C9E9A3}" type="presParOf" srcId="{9D25656C-8B75-4672-B3C3-517CACE588F8}" destId="{EA28E57C-6A81-4D8E-AF61-2FDEEEC7A946}" srcOrd="0" destOrd="0" presId="urn:microsoft.com/office/officeart/2005/8/layout/StepDownProcess"/>
    <dgm:cxn modelId="{82BBE4AD-A186-48F8-93EB-50E49EFCC617}" type="presParOf" srcId="{EA28E57C-6A81-4D8E-AF61-2FDEEEC7A946}" destId="{9A56A365-82C3-4356-A618-F8F482FC29A9}" srcOrd="0" destOrd="0" presId="urn:microsoft.com/office/officeart/2005/8/layout/StepDownProcess"/>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71FA519-9C7B-4CAC-9B4F-A705A00BC8A3}"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IN"/>
        </a:p>
      </dgm:t>
    </dgm:pt>
    <dgm:pt modelId="{4D137F18-12D3-4772-BD5B-8D1B406C5A9F}">
      <dgm:prSet phldrT="[Text]"/>
      <dgm:spPr/>
      <dgm:t>
        <a:bodyPr/>
        <a:lstStyle/>
        <a:p>
          <a:r>
            <a:rPr lang="en-US" dirty="0"/>
            <a:t>Ceramics</a:t>
          </a:r>
        </a:p>
        <a:p>
          <a:r>
            <a:rPr lang="en-US" dirty="0"/>
            <a:t>Applications</a:t>
          </a:r>
          <a:endParaRPr lang="en-IN" dirty="0"/>
        </a:p>
      </dgm:t>
    </dgm:pt>
    <dgm:pt modelId="{D8E31D2A-8864-4899-BA1F-777BB05C4997}" type="parTrans" cxnId="{E2B574FE-2122-4579-B667-FD59FF4EE82B}">
      <dgm:prSet/>
      <dgm:spPr/>
      <dgm:t>
        <a:bodyPr/>
        <a:lstStyle/>
        <a:p>
          <a:endParaRPr lang="en-IN"/>
        </a:p>
      </dgm:t>
    </dgm:pt>
    <dgm:pt modelId="{3857271F-B5AF-4B33-A9AD-E52559A44378}" type="sibTrans" cxnId="{E2B574FE-2122-4579-B667-FD59FF4EE82B}">
      <dgm:prSet/>
      <dgm:spPr/>
      <dgm:t>
        <a:bodyPr/>
        <a:lstStyle/>
        <a:p>
          <a:endParaRPr lang="en-IN"/>
        </a:p>
      </dgm:t>
    </dgm:pt>
    <dgm:pt modelId="{9D25656C-8B75-4672-B3C3-517CACE588F8}" type="pres">
      <dgm:prSet presAssocID="{871FA519-9C7B-4CAC-9B4F-A705A00BC8A3}" presName="rootnode" presStyleCnt="0">
        <dgm:presLayoutVars>
          <dgm:chMax/>
          <dgm:chPref/>
          <dgm:dir/>
          <dgm:animLvl val="lvl"/>
        </dgm:presLayoutVars>
      </dgm:prSet>
      <dgm:spPr/>
      <dgm:t>
        <a:bodyPr/>
        <a:lstStyle/>
        <a:p>
          <a:endParaRPr lang="en-IN"/>
        </a:p>
      </dgm:t>
    </dgm:pt>
    <dgm:pt modelId="{EA28E57C-6A81-4D8E-AF61-2FDEEEC7A946}" type="pres">
      <dgm:prSet presAssocID="{4D137F18-12D3-4772-BD5B-8D1B406C5A9F}" presName="composite" presStyleCnt="0"/>
      <dgm:spPr/>
    </dgm:pt>
    <dgm:pt modelId="{9A56A365-82C3-4356-A618-F8F482FC29A9}" type="pres">
      <dgm:prSet presAssocID="{4D137F18-12D3-4772-BD5B-8D1B406C5A9F}" presName="ParentText" presStyleLbl="node1" presStyleIdx="0" presStyleCnt="1" custScaleX="53820" custScaleY="44510" custLinFactNeighborX="-98121" custLinFactNeighborY="-58745">
        <dgm:presLayoutVars>
          <dgm:chMax val="1"/>
          <dgm:chPref val="1"/>
          <dgm:bulletEnabled val="1"/>
        </dgm:presLayoutVars>
      </dgm:prSet>
      <dgm:spPr/>
      <dgm:t>
        <a:bodyPr/>
        <a:lstStyle/>
        <a:p>
          <a:endParaRPr lang="en-IN"/>
        </a:p>
      </dgm:t>
    </dgm:pt>
  </dgm:ptLst>
  <dgm:cxnLst>
    <dgm:cxn modelId="{FD620B52-5AB3-4B1D-A25E-038CD16DB2A3}" type="presOf" srcId="{4D137F18-12D3-4772-BD5B-8D1B406C5A9F}" destId="{9A56A365-82C3-4356-A618-F8F482FC29A9}" srcOrd="0" destOrd="0" presId="urn:microsoft.com/office/officeart/2005/8/layout/StepDownProcess"/>
    <dgm:cxn modelId="{2941D05B-CF5E-48B9-820A-C567E00A54DE}" type="presOf" srcId="{871FA519-9C7B-4CAC-9B4F-A705A00BC8A3}" destId="{9D25656C-8B75-4672-B3C3-517CACE588F8}" srcOrd="0" destOrd="0" presId="urn:microsoft.com/office/officeart/2005/8/layout/StepDownProcess"/>
    <dgm:cxn modelId="{E2B574FE-2122-4579-B667-FD59FF4EE82B}" srcId="{871FA519-9C7B-4CAC-9B4F-A705A00BC8A3}" destId="{4D137F18-12D3-4772-BD5B-8D1B406C5A9F}" srcOrd="0" destOrd="0" parTransId="{D8E31D2A-8864-4899-BA1F-777BB05C4997}" sibTransId="{3857271F-B5AF-4B33-A9AD-E52559A44378}"/>
    <dgm:cxn modelId="{BF994FD7-59EF-4714-89FD-8F8332C9E9A3}" type="presParOf" srcId="{9D25656C-8B75-4672-B3C3-517CACE588F8}" destId="{EA28E57C-6A81-4D8E-AF61-2FDEEEC7A946}" srcOrd="0" destOrd="0" presId="urn:microsoft.com/office/officeart/2005/8/layout/StepDownProcess"/>
    <dgm:cxn modelId="{82BBE4AD-A186-48F8-93EB-50E49EFCC617}" type="presParOf" srcId="{EA28E57C-6A81-4D8E-AF61-2FDEEEC7A946}" destId="{9A56A365-82C3-4356-A618-F8F482FC29A9}" srcOrd="0" destOrd="0" presId="urn:microsoft.com/office/officeart/2005/8/layout/StepDownProcess"/>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71FA519-9C7B-4CAC-9B4F-A705A00BC8A3}"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IN"/>
        </a:p>
      </dgm:t>
    </dgm:pt>
    <dgm:pt modelId="{4D137F18-12D3-4772-BD5B-8D1B406C5A9F}">
      <dgm:prSet phldrT="[Text]"/>
      <dgm:spPr/>
      <dgm:t>
        <a:bodyPr/>
        <a:lstStyle/>
        <a:p>
          <a:r>
            <a:rPr lang="en-US" dirty="0"/>
            <a:t>Ceramics</a:t>
          </a:r>
        </a:p>
        <a:p>
          <a:r>
            <a:rPr lang="en-US" dirty="0"/>
            <a:t>Applications</a:t>
          </a:r>
          <a:endParaRPr lang="en-IN" dirty="0"/>
        </a:p>
      </dgm:t>
    </dgm:pt>
    <dgm:pt modelId="{D8E31D2A-8864-4899-BA1F-777BB05C4997}" type="parTrans" cxnId="{E2B574FE-2122-4579-B667-FD59FF4EE82B}">
      <dgm:prSet/>
      <dgm:spPr/>
      <dgm:t>
        <a:bodyPr/>
        <a:lstStyle/>
        <a:p>
          <a:endParaRPr lang="en-IN"/>
        </a:p>
      </dgm:t>
    </dgm:pt>
    <dgm:pt modelId="{3857271F-B5AF-4B33-A9AD-E52559A44378}" type="sibTrans" cxnId="{E2B574FE-2122-4579-B667-FD59FF4EE82B}">
      <dgm:prSet/>
      <dgm:spPr/>
      <dgm:t>
        <a:bodyPr/>
        <a:lstStyle/>
        <a:p>
          <a:endParaRPr lang="en-IN"/>
        </a:p>
      </dgm:t>
    </dgm:pt>
    <dgm:pt modelId="{9D25656C-8B75-4672-B3C3-517CACE588F8}" type="pres">
      <dgm:prSet presAssocID="{871FA519-9C7B-4CAC-9B4F-A705A00BC8A3}" presName="rootnode" presStyleCnt="0">
        <dgm:presLayoutVars>
          <dgm:chMax/>
          <dgm:chPref/>
          <dgm:dir/>
          <dgm:animLvl val="lvl"/>
        </dgm:presLayoutVars>
      </dgm:prSet>
      <dgm:spPr/>
      <dgm:t>
        <a:bodyPr/>
        <a:lstStyle/>
        <a:p>
          <a:endParaRPr lang="en-IN"/>
        </a:p>
      </dgm:t>
    </dgm:pt>
    <dgm:pt modelId="{EA28E57C-6A81-4D8E-AF61-2FDEEEC7A946}" type="pres">
      <dgm:prSet presAssocID="{4D137F18-12D3-4772-BD5B-8D1B406C5A9F}" presName="composite" presStyleCnt="0"/>
      <dgm:spPr/>
    </dgm:pt>
    <dgm:pt modelId="{9A56A365-82C3-4356-A618-F8F482FC29A9}" type="pres">
      <dgm:prSet presAssocID="{4D137F18-12D3-4772-BD5B-8D1B406C5A9F}" presName="ParentText" presStyleLbl="node1" presStyleIdx="0" presStyleCnt="1" custScaleX="53820" custScaleY="44510" custLinFactNeighborX="-98121" custLinFactNeighborY="-58745">
        <dgm:presLayoutVars>
          <dgm:chMax val="1"/>
          <dgm:chPref val="1"/>
          <dgm:bulletEnabled val="1"/>
        </dgm:presLayoutVars>
      </dgm:prSet>
      <dgm:spPr/>
      <dgm:t>
        <a:bodyPr/>
        <a:lstStyle/>
        <a:p>
          <a:endParaRPr lang="en-IN"/>
        </a:p>
      </dgm:t>
    </dgm:pt>
  </dgm:ptLst>
  <dgm:cxnLst>
    <dgm:cxn modelId="{FD620B52-5AB3-4B1D-A25E-038CD16DB2A3}" type="presOf" srcId="{4D137F18-12D3-4772-BD5B-8D1B406C5A9F}" destId="{9A56A365-82C3-4356-A618-F8F482FC29A9}" srcOrd="0" destOrd="0" presId="urn:microsoft.com/office/officeart/2005/8/layout/StepDownProcess"/>
    <dgm:cxn modelId="{2941D05B-CF5E-48B9-820A-C567E00A54DE}" type="presOf" srcId="{871FA519-9C7B-4CAC-9B4F-A705A00BC8A3}" destId="{9D25656C-8B75-4672-B3C3-517CACE588F8}" srcOrd="0" destOrd="0" presId="urn:microsoft.com/office/officeart/2005/8/layout/StepDownProcess"/>
    <dgm:cxn modelId="{E2B574FE-2122-4579-B667-FD59FF4EE82B}" srcId="{871FA519-9C7B-4CAC-9B4F-A705A00BC8A3}" destId="{4D137F18-12D3-4772-BD5B-8D1B406C5A9F}" srcOrd="0" destOrd="0" parTransId="{D8E31D2A-8864-4899-BA1F-777BB05C4997}" sibTransId="{3857271F-B5AF-4B33-A9AD-E52559A44378}"/>
    <dgm:cxn modelId="{BF994FD7-59EF-4714-89FD-8F8332C9E9A3}" type="presParOf" srcId="{9D25656C-8B75-4672-B3C3-517CACE588F8}" destId="{EA28E57C-6A81-4D8E-AF61-2FDEEEC7A946}" srcOrd="0" destOrd="0" presId="urn:microsoft.com/office/officeart/2005/8/layout/StepDownProcess"/>
    <dgm:cxn modelId="{82BBE4AD-A186-48F8-93EB-50E49EFCC617}" type="presParOf" srcId="{EA28E57C-6A81-4D8E-AF61-2FDEEEC7A946}" destId="{9A56A365-82C3-4356-A618-F8F482FC29A9}" srcOrd="0" destOrd="0" presId="urn:microsoft.com/office/officeart/2005/8/layout/StepDownProcess"/>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71FA519-9C7B-4CAC-9B4F-A705A00BC8A3}"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IN"/>
        </a:p>
      </dgm:t>
    </dgm:pt>
    <dgm:pt modelId="{9D25656C-8B75-4672-B3C3-517CACE588F8}" type="pres">
      <dgm:prSet presAssocID="{871FA519-9C7B-4CAC-9B4F-A705A00BC8A3}" presName="rootnode" presStyleCnt="0">
        <dgm:presLayoutVars>
          <dgm:chMax/>
          <dgm:chPref/>
          <dgm:dir/>
          <dgm:animLvl val="lvl"/>
        </dgm:presLayoutVars>
      </dgm:prSet>
      <dgm:spPr/>
      <dgm:t>
        <a:bodyPr/>
        <a:lstStyle/>
        <a:p>
          <a:endParaRPr lang="en-IN"/>
        </a:p>
      </dgm:t>
    </dgm:pt>
  </dgm:ptLst>
  <dgm:cxnLst>
    <dgm:cxn modelId="{4734A175-FEAF-4A1F-AFA6-2A6C826A901F}" type="presOf" srcId="{871FA519-9C7B-4CAC-9B4F-A705A00BC8A3}" destId="{9D25656C-8B75-4672-B3C3-517CACE588F8}" srcOrd="0" destOrd="0" presId="urn:microsoft.com/office/officeart/2005/8/layout/StepDownProcess"/>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71FA519-9C7B-4CAC-9B4F-A705A00BC8A3}"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IN"/>
        </a:p>
      </dgm:t>
    </dgm:pt>
    <dgm:pt modelId="{84821FEE-39C3-409F-8632-84B5056F4608}">
      <dgm:prSet phldrT="[Text]"/>
      <dgm:spPr/>
      <dgm:t>
        <a:bodyPr/>
        <a:lstStyle/>
        <a:p>
          <a:r>
            <a:rPr lang="en-IN" dirty="0"/>
            <a:t>Human tissues</a:t>
          </a:r>
        </a:p>
      </dgm:t>
    </dgm:pt>
    <dgm:pt modelId="{462FE009-B6DB-4763-A6B1-5F365487DA22}" type="parTrans" cxnId="{BF88B446-BA95-477B-88D3-8D27C2490DA7}">
      <dgm:prSet/>
      <dgm:spPr/>
      <dgm:t>
        <a:bodyPr/>
        <a:lstStyle/>
        <a:p>
          <a:endParaRPr lang="en-IN"/>
        </a:p>
      </dgm:t>
    </dgm:pt>
    <dgm:pt modelId="{8943D18C-E8F0-47BA-AA6A-026C1320A9E4}" type="sibTrans" cxnId="{BF88B446-BA95-477B-88D3-8D27C2490DA7}">
      <dgm:prSet/>
      <dgm:spPr/>
      <dgm:t>
        <a:bodyPr/>
        <a:lstStyle/>
        <a:p>
          <a:endParaRPr lang="en-IN"/>
        </a:p>
      </dgm:t>
    </dgm:pt>
    <dgm:pt modelId="{B7D7028C-19D4-4A13-A338-771FEFC7E9CD}">
      <dgm:prSet phldrT="[Text]" custT="1"/>
      <dgm:spPr/>
      <dgm:t>
        <a:bodyPr/>
        <a:lstStyle/>
        <a:p>
          <a:r>
            <a:rPr lang="en-IN" sz="1600" dirty="0"/>
            <a:t>Sometimes fail to perform their regular actions that may be due to the genetic defects, age, illness, trauma, degeneration and injuries</a:t>
          </a:r>
        </a:p>
      </dgm:t>
    </dgm:pt>
    <dgm:pt modelId="{B1CB1254-064B-4D0A-B7EB-BF62FD4DA195}" type="parTrans" cxnId="{22256EC9-3B8C-45CA-8D43-FDA6F9155768}">
      <dgm:prSet/>
      <dgm:spPr/>
      <dgm:t>
        <a:bodyPr/>
        <a:lstStyle/>
        <a:p>
          <a:endParaRPr lang="en-IN"/>
        </a:p>
      </dgm:t>
    </dgm:pt>
    <dgm:pt modelId="{E9D751A0-77A1-49DE-9B05-16848DDF0E55}" type="sibTrans" cxnId="{22256EC9-3B8C-45CA-8D43-FDA6F9155768}">
      <dgm:prSet/>
      <dgm:spPr/>
      <dgm:t>
        <a:bodyPr/>
        <a:lstStyle/>
        <a:p>
          <a:endParaRPr lang="en-IN"/>
        </a:p>
      </dgm:t>
    </dgm:pt>
    <dgm:pt modelId="{ECD7049C-2E60-460B-9EF7-BC8DA9E8DDFF}">
      <dgm:prSet phldrT="[Text]"/>
      <dgm:spPr/>
      <dgm:t>
        <a:bodyPr/>
        <a:lstStyle/>
        <a:p>
          <a:r>
            <a:rPr lang="en-IN" dirty="0"/>
            <a:t>Medications</a:t>
          </a:r>
        </a:p>
      </dgm:t>
    </dgm:pt>
    <dgm:pt modelId="{E354F283-9ACA-4545-B7D2-64BD976D76E9}" type="parTrans" cxnId="{79472F14-71E0-41E1-9908-130161F5789C}">
      <dgm:prSet/>
      <dgm:spPr/>
      <dgm:t>
        <a:bodyPr/>
        <a:lstStyle/>
        <a:p>
          <a:endParaRPr lang="en-IN"/>
        </a:p>
      </dgm:t>
    </dgm:pt>
    <dgm:pt modelId="{5F494F49-5A87-4508-BCB1-B33273716FDC}" type="sibTrans" cxnId="{79472F14-71E0-41E1-9908-130161F5789C}">
      <dgm:prSet/>
      <dgm:spPr/>
      <dgm:t>
        <a:bodyPr/>
        <a:lstStyle/>
        <a:p>
          <a:endParaRPr lang="en-IN"/>
        </a:p>
      </dgm:t>
    </dgm:pt>
    <dgm:pt modelId="{9F3314AD-DAB8-4B32-AB9B-E478B8861B85}">
      <dgm:prSet phldrT="[Text]" custT="1"/>
      <dgm:spPr/>
      <dgm:t>
        <a:bodyPr/>
        <a:lstStyle/>
        <a:p>
          <a:r>
            <a:rPr lang="en-IN" sz="1600" dirty="0"/>
            <a:t>Some of these conditions can </a:t>
          </a:r>
          <a:r>
            <a:rPr lang="en-IN" sz="1800" dirty="0"/>
            <a:t>be</a:t>
          </a:r>
          <a:r>
            <a:rPr lang="en-IN" sz="1600" dirty="0"/>
            <a:t> handled through regular medication</a:t>
          </a:r>
        </a:p>
      </dgm:t>
    </dgm:pt>
    <dgm:pt modelId="{33C7710B-77C8-4AEC-95FB-9FEB60266943}" type="parTrans" cxnId="{7B8267FE-B94B-4D8F-9D60-D5D2AED03619}">
      <dgm:prSet/>
      <dgm:spPr/>
      <dgm:t>
        <a:bodyPr/>
        <a:lstStyle/>
        <a:p>
          <a:endParaRPr lang="en-IN"/>
        </a:p>
      </dgm:t>
    </dgm:pt>
    <dgm:pt modelId="{607E6859-EB6E-4832-87E6-89F8B4FD9009}" type="sibTrans" cxnId="{7B8267FE-B94B-4D8F-9D60-D5D2AED03619}">
      <dgm:prSet/>
      <dgm:spPr/>
      <dgm:t>
        <a:bodyPr/>
        <a:lstStyle/>
        <a:p>
          <a:endParaRPr lang="en-IN"/>
        </a:p>
      </dgm:t>
    </dgm:pt>
    <dgm:pt modelId="{396EB9DA-0AB6-41F4-BA34-3A91AC761316}">
      <dgm:prSet phldrT="[Text]"/>
      <dgm:spPr/>
      <dgm:t>
        <a:bodyPr/>
        <a:lstStyle/>
        <a:p>
          <a:r>
            <a:rPr lang="en-IN" dirty="0"/>
            <a:t>If cannot repaired/rectified through medication</a:t>
          </a:r>
        </a:p>
      </dgm:t>
    </dgm:pt>
    <dgm:pt modelId="{5BF1D936-3D9B-4BE3-8087-A2D16A84A0CA}" type="parTrans" cxnId="{3505E51D-6647-4A5D-A2E4-77051865B8CC}">
      <dgm:prSet/>
      <dgm:spPr/>
      <dgm:t>
        <a:bodyPr/>
        <a:lstStyle/>
        <a:p>
          <a:endParaRPr lang="en-IN"/>
        </a:p>
      </dgm:t>
    </dgm:pt>
    <dgm:pt modelId="{8B547FC0-31F7-4409-98C9-58ABEAA5C975}" type="sibTrans" cxnId="{3505E51D-6647-4A5D-A2E4-77051865B8CC}">
      <dgm:prSet/>
      <dgm:spPr/>
      <dgm:t>
        <a:bodyPr/>
        <a:lstStyle/>
        <a:p>
          <a:endParaRPr lang="en-IN"/>
        </a:p>
      </dgm:t>
    </dgm:pt>
    <dgm:pt modelId="{4D137F18-12D3-4772-BD5B-8D1B406C5A9F}">
      <dgm:prSet phldrT="[Text]" custT="1"/>
      <dgm:spPr/>
      <dgm:t>
        <a:bodyPr/>
        <a:lstStyle/>
        <a:p>
          <a:r>
            <a:rPr lang="en-IN" sz="1600" dirty="0"/>
            <a:t>Requirement of unique materials and devices arises</a:t>
          </a:r>
        </a:p>
      </dgm:t>
    </dgm:pt>
    <dgm:pt modelId="{D8E31D2A-8864-4899-BA1F-777BB05C4997}" type="parTrans" cxnId="{E2B574FE-2122-4579-B667-FD59FF4EE82B}">
      <dgm:prSet/>
      <dgm:spPr/>
      <dgm:t>
        <a:bodyPr/>
        <a:lstStyle/>
        <a:p>
          <a:endParaRPr lang="en-IN"/>
        </a:p>
      </dgm:t>
    </dgm:pt>
    <dgm:pt modelId="{3857271F-B5AF-4B33-A9AD-E52559A44378}" type="sibTrans" cxnId="{E2B574FE-2122-4579-B667-FD59FF4EE82B}">
      <dgm:prSet/>
      <dgm:spPr/>
      <dgm:t>
        <a:bodyPr/>
        <a:lstStyle/>
        <a:p>
          <a:endParaRPr lang="en-IN"/>
        </a:p>
      </dgm:t>
    </dgm:pt>
    <dgm:pt modelId="{77913D75-58EA-4700-B8EE-B7B2C0F3308A}">
      <dgm:prSet phldrT="[Text]" custT="1"/>
      <dgm:spPr/>
      <dgm:t>
        <a:bodyPr/>
        <a:lstStyle/>
        <a:p>
          <a:r>
            <a:rPr lang="en-IN" sz="1600" dirty="0"/>
            <a:t>Require surgical repairs that involve anatomical sections like knee joints, elbow joints, vertebrae, teeth or even more crucial organs like heart, kidney , skin etc</a:t>
          </a:r>
        </a:p>
      </dgm:t>
    </dgm:pt>
    <dgm:pt modelId="{33843CC4-BC9B-4EA6-94FE-267C467924C2}" type="parTrans" cxnId="{7481F3DF-FEC1-443B-879D-B7EB8BE7677F}">
      <dgm:prSet/>
      <dgm:spPr/>
      <dgm:t>
        <a:bodyPr/>
        <a:lstStyle/>
        <a:p>
          <a:endParaRPr lang="en-IN"/>
        </a:p>
      </dgm:t>
    </dgm:pt>
    <dgm:pt modelId="{7489E4E4-F762-4D01-B57A-D04A0A9DAA33}" type="sibTrans" cxnId="{7481F3DF-FEC1-443B-879D-B7EB8BE7677F}">
      <dgm:prSet/>
      <dgm:spPr/>
      <dgm:t>
        <a:bodyPr/>
        <a:lstStyle/>
        <a:p>
          <a:endParaRPr lang="en-IN"/>
        </a:p>
      </dgm:t>
    </dgm:pt>
    <dgm:pt modelId="{9D25656C-8B75-4672-B3C3-517CACE588F8}" type="pres">
      <dgm:prSet presAssocID="{871FA519-9C7B-4CAC-9B4F-A705A00BC8A3}" presName="rootnode" presStyleCnt="0">
        <dgm:presLayoutVars>
          <dgm:chMax/>
          <dgm:chPref/>
          <dgm:dir/>
          <dgm:animLvl val="lvl"/>
        </dgm:presLayoutVars>
      </dgm:prSet>
      <dgm:spPr/>
      <dgm:t>
        <a:bodyPr/>
        <a:lstStyle/>
        <a:p>
          <a:endParaRPr lang="en-IN"/>
        </a:p>
      </dgm:t>
    </dgm:pt>
    <dgm:pt modelId="{1EC4E93A-4D83-401B-B81D-26D5A531B32A}" type="pres">
      <dgm:prSet presAssocID="{84821FEE-39C3-409F-8632-84B5056F4608}" presName="composite" presStyleCnt="0"/>
      <dgm:spPr/>
    </dgm:pt>
    <dgm:pt modelId="{FCCFBC27-2007-4E0E-86BC-5C826CBD423E}" type="pres">
      <dgm:prSet presAssocID="{84821FEE-39C3-409F-8632-84B5056F4608}" presName="bentUpArrow1" presStyleLbl="alignImgPlace1" presStyleIdx="0" presStyleCnt="2"/>
      <dgm:spPr/>
    </dgm:pt>
    <dgm:pt modelId="{EC70EB69-989F-4429-8D13-D04F06B49830}" type="pres">
      <dgm:prSet presAssocID="{84821FEE-39C3-409F-8632-84B5056F4608}" presName="ParentText" presStyleLbl="node1" presStyleIdx="0" presStyleCnt="3">
        <dgm:presLayoutVars>
          <dgm:chMax val="1"/>
          <dgm:chPref val="1"/>
          <dgm:bulletEnabled val="1"/>
        </dgm:presLayoutVars>
      </dgm:prSet>
      <dgm:spPr/>
      <dgm:t>
        <a:bodyPr/>
        <a:lstStyle/>
        <a:p>
          <a:endParaRPr lang="en-IN"/>
        </a:p>
      </dgm:t>
    </dgm:pt>
    <dgm:pt modelId="{1D32E6C2-E95D-405F-864F-A1CA23CECD8F}" type="pres">
      <dgm:prSet presAssocID="{84821FEE-39C3-409F-8632-84B5056F4608}" presName="ChildText" presStyleLbl="revTx" presStyleIdx="0" presStyleCnt="3" custScaleX="474127" custLinFactX="100000" custLinFactNeighborX="128703" custLinFactNeighborY="-7796">
        <dgm:presLayoutVars>
          <dgm:chMax val="0"/>
          <dgm:chPref val="0"/>
          <dgm:bulletEnabled val="1"/>
        </dgm:presLayoutVars>
      </dgm:prSet>
      <dgm:spPr/>
      <dgm:t>
        <a:bodyPr/>
        <a:lstStyle/>
        <a:p>
          <a:endParaRPr lang="en-IN"/>
        </a:p>
      </dgm:t>
    </dgm:pt>
    <dgm:pt modelId="{177A97B2-D621-4489-8CEF-B3824FCE4616}" type="pres">
      <dgm:prSet presAssocID="{8943D18C-E8F0-47BA-AA6A-026C1320A9E4}" presName="sibTrans" presStyleCnt="0"/>
      <dgm:spPr/>
    </dgm:pt>
    <dgm:pt modelId="{C3DBECA2-835D-4558-85A8-92B693622971}" type="pres">
      <dgm:prSet presAssocID="{ECD7049C-2E60-460B-9EF7-BC8DA9E8DDFF}" presName="composite" presStyleCnt="0"/>
      <dgm:spPr/>
    </dgm:pt>
    <dgm:pt modelId="{AB810DB4-A088-4E86-A064-23C03C9BE1A8}" type="pres">
      <dgm:prSet presAssocID="{ECD7049C-2E60-460B-9EF7-BC8DA9E8DDFF}" presName="bentUpArrow1" presStyleLbl="alignImgPlace1" presStyleIdx="1" presStyleCnt="2"/>
      <dgm:spPr/>
    </dgm:pt>
    <dgm:pt modelId="{E20BDD27-E16E-4268-B6C2-5C43D0AE5E99}" type="pres">
      <dgm:prSet presAssocID="{ECD7049C-2E60-460B-9EF7-BC8DA9E8DDFF}" presName="ParentText" presStyleLbl="node1" presStyleIdx="1" presStyleCnt="3" custLinFactNeighborX="-59763" custLinFactNeighborY="0">
        <dgm:presLayoutVars>
          <dgm:chMax val="1"/>
          <dgm:chPref val="1"/>
          <dgm:bulletEnabled val="1"/>
        </dgm:presLayoutVars>
      </dgm:prSet>
      <dgm:spPr/>
      <dgm:t>
        <a:bodyPr/>
        <a:lstStyle/>
        <a:p>
          <a:endParaRPr lang="en-IN"/>
        </a:p>
      </dgm:t>
    </dgm:pt>
    <dgm:pt modelId="{9CC69DF4-6A0E-43F8-A12D-D4119D92E6C3}" type="pres">
      <dgm:prSet presAssocID="{ECD7049C-2E60-460B-9EF7-BC8DA9E8DDFF}" presName="ChildText" presStyleLbl="revTx" presStyleIdx="1" presStyleCnt="3" custScaleX="408275" custLinFactX="10702" custLinFactNeighborX="100000" custLinFactNeighborY="63">
        <dgm:presLayoutVars>
          <dgm:chMax val="0"/>
          <dgm:chPref val="0"/>
          <dgm:bulletEnabled val="1"/>
        </dgm:presLayoutVars>
      </dgm:prSet>
      <dgm:spPr/>
      <dgm:t>
        <a:bodyPr/>
        <a:lstStyle/>
        <a:p>
          <a:endParaRPr lang="en-IN"/>
        </a:p>
      </dgm:t>
    </dgm:pt>
    <dgm:pt modelId="{BFB83AE5-5CC1-4E81-907D-9D23261830D0}" type="pres">
      <dgm:prSet presAssocID="{5F494F49-5A87-4508-BCB1-B33273716FDC}" presName="sibTrans" presStyleCnt="0"/>
      <dgm:spPr/>
    </dgm:pt>
    <dgm:pt modelId="{E3B82931-6304-4DDF-8B87-E534D72FD860}" type="pres">
      <dgm:prSet presAssocID="{396EB9DA-0AB6-41F4-BA34-3A91AC761316}" presName="composite" presStyleCnt="0"/>
      <dgm:spPr/>
    </dgm:pt>
    <dgm:pt modelId="{2437081A-F562-4A30-9419-9BE7B95F5964}" type="pres">
      <dgm:prSet presAssocID="{396EB9DA-0AB6-41F4-BA34-3A91AC761316}" presName="ParentText" presStyleLbl="node1" presStyleIdx="2" presStyleCnt="3" custLinFactNeighborX="-79155" custLinFactNeighborY="1800">
        <dgm:presLayoutVars>
          <dgm:chMax val="1"/>
          <dgm:chPref val="1"/>
          <dgm:bulletEnabled val="1"/>
        </dgm:presLayoutVars>
      </dgm:prSet>
      <dgm:spPr/>
      <dgm:t>
        <a:bodyPr/>
        <a:lstStyle/>
        <a:p>
          <a:endParaRPr lang="en-IN"/>
        </a:p>
      </dgm:t>
    </dgm:pt>
    <dgm:pt modelId="{B9250330-CA4E-4307-9468-051CDA11E62B}" type="pres">
      <dgm:prSet presAssocID="{396EB9DA-0AB6-41F4-BA34-3A91AC761316}" presName="FinalChildText" presStyleLbl="revTx" presStyleIdx="2" presStyleCnt="3" custScaleX="282521">
        <dgm:presLayoutVars>
          <dgm:chMax val="0"/>
          <dgm:chPref val="0"/>
          <dgm:bulletEnabled val="1"/>
        </dgm:presLayoutVars>
      </dgm:prSet>
      <dgm:spPr/>
      <dgm:t>
        <a:bodyPr/>
        <a:lstStyle/>
        <a:p>
          <a:endParaRPr lang="en-IN"/>
        </a:p>
      </dgm:t>
    </dgm:pt>
  </dgm:ptLst>
  <dgm:cxnLst>
    <dgm:cxn modelId="{9BF0427A-64EF-4EC3-8155-C44611414F94}" type="presOf" srcId="{84821FEE-39C3-409F-8632-84B5056F4608}" destId="{EC70EB69-989F-4429-8D13-D04F06B49830}" srcOrd="0" destOrd="0" presId="urn:microsoft.com/office/officeart/2005/8/layout/StepDownProcess"/>
    <dgm:cxn modelId="{7481F3DF-FEC1-443B-879D-B7EB8BE7677F}" srcId="{396EB9DA-0AB6-41F4-BA34-3A91AC761316}" destId="{77913D75-58EA-4700-B8EE-B7B2C0F3308A}" srcOrd="1" destOrd="0" parTransId="{33843CC4-BC9B-4EA6-94FE-267C467924C2}" sibTransId="{7489E4E4-F762-4D01-B57A-D04A0A9DAA33}"/>
    <dgm:cxn modelId="{E2B574FE-2122-4579-B667-FD59FF4EE82B}" srcId="{396EB9DA-0AB6-41F4-BA34-3A91AC761316}" destId="{4D137F18-12D3-4772-BD5B-8D1B406C5A9F}" srcOrd="0" destOrd="0" parTransId="{D8E31D2A-8864-4899-BA1F-777BB05C4997}" sibTransId="{3857271F-B5AF-4B33-A9AD-E52559A44378}"/>
    <dgm:cxn modelId="{7B8267FE-B94B-4D8F-9D60-D5D2AED03619}" srcId="{ECD7049C-2E60-460B-9EF7-BC8DA9E8DDFF}" destId="{9F3314AD-DAB8-4B32-AB9B-E478B8861B85}" srcOrd="0" destOrd="0" parTransId="{33C7710B-77C8-4AEC-95FB-9FEB60266943}" sibTransId="{607E6859-EB6E-4832-87E6-89F8B4FD9009}"/>
    <dgm:cxn modelId="{79472F14-71E0-41E1-9908-130161F5789C}" srcId="{871FA519-9C7B-4CAC-9B4F-A705A00BC8A3}" destId="{ECD7049C-2E60-460B-9EF7-BC8DA9E8DDFF}" srcOrd="1" destOrd="0" parTransId="{E354F283-9ACA-4545-B7D2-64BD976D76E9}" sibTransId="{5F494F49-5A87-4508-BCB1-B33273716FDC}"/>
    <dgm:cxn modelId="{BF88B446-BA95-477B-88D3-8D27C2490DA7}" srcId="{871FA519-9C7B-4CAC-9B4F-A705A00BC8A3}" destId="{84821FEE-39C3-409F-8632-84B5056F4608}" srcOrd="0" destOrd="0" parTransId="{462FE009-B6DB-4763-A6B1-5F365487DA22}" sibTransId="{8943D18C-E8F0-47BA-AA6A-026C1320A9E4}"/>
    <dgm:cxn modelId="{9A22E46C-A33F-42CC-989D-8AFBC507AB0D}" type="presOf" srcId="{77913D75-58EA-4700-B8EE-B7B2C0F3308A}" destId="{B9250330-CA4E-4307-9468-051CDA11E62B}" srcOrd="0" destOrd="1" presId="urn:microsoft.com/office/officeart/2005/8/layout/StepDownProcess"/>
    <dgm:cxn modelId="{889847A8-A225-46BF-B73A-205E5BAF2A34}" type="presOf" srcId="{4D137F18-12D3-4772-BD5B-8D1B406C5A9F}" destId="{B9250330-CA4E-4307-9468-051CDA11E62B}" srcOrd="0" destOrd="0" presId="urn:microsoft.com/office/officeart/2005/8/layout/StepDownProcess"/>
    <dgm:cxn modelId="{BEE976F4-43F5-4B1E-948A-A65A447E9254}" type="presOf" srcId="{396EB9DA-0AB6-41F4-BA34-3A91AC761316}" destId="{2437081A-F562-4A30-9419-9BE7B95F5964}" srcOrd="0" destOrd="0" presId="urn:microsoft.com/office/officeart/2005/8/layout/StepDownProcess"/>
    <dgm:cxn modelId="{9A9CAA44-E293-48E0-A1DC-7721E802753A}" type="presOf" srcId="{ECD7049C-2E60-460B-9EF7-BC8DA9E8DDFF}" destId="{E20BDD27-E16E-4268-B6C2-5C43D0AE5E99}" srcOrd="0" destOrd="0" presId="urn:microsoft.com/office/officeart/2005/8/layout/StepDownProcess"/>
    <dgm:cxn modelId="{3505E51D-6647-4A5D-A2E4-77051865B8CC}" srcId="{871FA519-9C7B-4CAC-9B4F-A705A00BC8A3}" destId="{396EB9DA-0AB6-41F4-BA34-3A91AC761316}" srcOrd="2" destOrd="0" parTransId="{5BF1D936-3D9B-4BE3-8087-A2D16A84A0CA}" sibTransId="{8B547FC0-31F7-4409-98C9-58ABEAA5C975}"/>
    <dgm:cxn modelId="{22256EC9-3B8C-45CA-8D43-FDA6F9155768}" srcId="{84821FEE-39C3-409F-8632-84B5056F4608}" destId="{B7D7028C-19D4-4A13-A338-771FEFC7E9CD}" srcOrd="0" destOrd="0" parTransId="{B1CB1254-064B-4D0A-B7EB-BF62FD4DA195}" sibTransId="{E9D751A0-77A1-49DE-9B05-16848DDF0E55}"/>
    <dgm:cxn modelId="{2BAF6180-5DA8-4F51-BB03-D21BE7E71F7F}" type="presOf" srcId="{9F3314AD-DAB8-4B32-AB9B-E478B8861B85}" destId="{9CC69DF4-6A0E-43F8-A12D-D4119D92E6C3}" srcOrd="0" destOrd="0" presId="urn:microsoft.com/office/officeart/2005/8/layout/StepDownProcess"/>
    <dgm:cxn modelId="{2941D05B-CF5E-48B9-820A-C567E00A54DE}" type="presOf" srcId="{871FA519-9C7B-4CAC-9B4F-A705A00BC8A3}" destId="{9D25656C-8B75-4672-B3C3-517CACE588F8}" srcOrd="0" destOrd="0" presId="urn:microsoft.com/office/officeart/2005/8/layout/StepDownProcess"/>
    <dgm:cxn modelId="{CD059B4D-85A1-4DA5-9483-E731B688ACE6}" type="presOf" srcId="{B7D7028C-19D4-4A13-A338-771FEFC7E9CD}" destId="{1D32E6C2-E95D-405F-864F-A1CA23CECD8F}" srcOrd="0" destOrd="0" presId="urn:microsoft.com/office/officeart/2005/8/layout/StepDownProcess"/>
    <dgm:cxn modelId="{45DF4B92-C2D1-4615-8DF8-B1EEAD5FAF7C}" type="presParOf" srcId="{9D25656C-8B75-4672-B3C3-517CACE588F8}" destId="{1EC4E93A-4D83-401B-B81D-26D5A531B32A}" srcOrd="0" destOrd="0" presId="urn:microsoft.com/office/officeart/2005/8/layout/StepDownProcess"/>
    <dgm:cxn modelId="{DD3A0F4B-3024-4A9C-9210-450F71E6204F}" type="presParOf" srcId="{1EC4E93A-4D83-401B-B81D-26D5A531B32A}" destId="{FCCFBC27-2007-4E0E-86BC-5C826CBD423E}" srcOrd="0" destOrd="0" presId="urn:microsoft.com/office/officeart/2005/8/layout/StepDownProcess"/>
    <dgm:cxn modelId="{02C95FEE-EF42-469C-9C1F-56B873017D39}" type="presParOf" srcId="{1EC4E93A-4D83-401B-B81D-26D5A531B32A}" destId="{EC70EB69-989F-4429-8D13-D04F06B49830}" srcOrd="1" destOrd="0" presId="urn:microsoft.com/office/officeart/2005/8/layout/StepDownProcess"/>
    <dgm:cxn modelId="{0D716CCE-A5B4-4875-B441-E140225548C1}" type="presParOf" srcId="{1EC4E93A-4D83-401B-B81D-26D5A531B32A}" destId="{1D32E6C2-E95D-405F-864F-A1CA23CECD8F}" srcOrd="2" destOrd="0" presId="urn:microsoft.com/office/officeart/2005/8/layout/StepDownProcess"/>
    <dgm:cxn modelId="{A6695DE8-7078-4793-A7A3-E5F0E063116B}" type="presParOf" srcId="{9D25656C-8B75-4672-B3C3-517CACE588F8}" destId="{177A97B2-D621-4489-8CEF-B3824FCE4616}" srcOrd="1" destOrd="0" presId="urn:microsoft.com/office/officeart/2005/8/layout/StepDownProcess"/>
    <dgm:cxn modelId="{A2A10CEE-79AB-4F54-A328-FB327B7869F8}" type="presParOf" srcId="{9D25656C-8B75-4672-B3C3-517CACE588F8}" destId="{C3DBECA2-835D-4558-85A8-92B693622971}" srcOrd="2" destOrd="0" presId="urn:microsoft.com/office/officeart/2005/8/layout/StepDownProcess"/>
    <dgm:cxn modelId="{8458AAAA-4322-4370-85D5-EBC0E50FCA8D}" type="presParOf" srcId="{C3DBECA2-835D-4558-85A8-92B693622971}" destId="{AB810DB4-A088-4E86-A064-23C03C9BE1A8}" srcOrd="0" destOrd="0" presId="urn:microsoft.com/office/officeart/2005/8/layout/StepDownProcess"/>
    <dgm:cxn modelId="{38A6FD44-D991-4E9F-B49C-3DA030280CE9}" type="presParOf" srcId="{C3DBECA2-835D-4558-85A8-92B693622971}" destId="{E20BDD27-E16E-4268-B6C2-5C43D0AE5E99}" srcOrd="1" destOrd="0" presId="urn:microsoft.com/office/officeart/2005/8/layout/StepDownProcess"/>
    <dgm:cxn modelId="{406967F9-425E-4DBD-8FDA-D6908639B63B}" type="presParOf" srcId="{C3DBECA2-835D-4558-85A8-92B693622971}" destId="{9CC69DF4-6A0E-43F8-A12D-D4119D92E6C3}" srcOrd="2" destOrd="0" presId="urn:microsoft.com/office/officeart/2005/8/layout/StepDownProcess"/>
    <dgm:cxn modelId="{B3D4D224-49AE-4A54-8F66-142E67A28B13}" type="presParOf" srcId="{9D25656C-8B75-4672-B3C3-517CACE588F8}" destId="{BFB83AE5-5CC1-4E81-907D-9D23261830D0}" srcOrd="3" destOrd="0" presId="urn:microsoft.com/office/officeart/2005/8/layout/StepDownProcess"/>
    <dgm:cxn modelId="{698D5E10-525E-46F3-AA79-0BEC37D4881C}" type="presParOf" srcId="{9D25656C-8B75-4672-B3C3-517CACE588F8}" destId="{E3B82931-6304-4DDF-8B87-E534D72FD860}" srcOrd="4" destOrd="0" presId="urn:microsoft.com/office/officeart/2005/8/layout/StepDownProcess"/>
    <dgm:cxn modelId="{3B195F4C-F397-4354-AFC0-A1122BA65D7C}" type="presParOf" srcId="{E3B82931-6304-4DDF-8B87-E534D72FD860}" destId="{2437081A-F562-4A30-9419-9BE7B95F5964}" srcOrd="0" destOrd="0" presId="urn:microsoft.com/office/officeart/2005/8/layout/StepDownProcess"/>
    <dgm:cxn modelId="{8190F36E-0D58-4AF0-A0AB-3072A4A8B35A}" type="presParOf" srcId="{E3B82931-6304-4DDF-8B87-E534D72FD860}" destId="{B9250330-CA4E-4307-9468-051CDA11E62B}"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71FA519-9C7B-4CAC-9B4F-A705A00BC8A3}"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IN"/>
        </a:p>
      </dgm:t>
    </dgm:pt>
    <dgm:pt modelId="{84821FEE-39C3-409F-8632-84B5056F4608}">
      <dgm:prSet phldrT="[Text]"/>
      <dgm:spPr/>
      <dgm:t>
        <a:bodyPr/>
        <a:lstStyle/>
        <a:p>
          <a:r>
            <a:rPr lang="en-IN" dirty="0"/>
            <a:t>Material Science</a:t>
          </a:r>
        </a:p>
      </dgm:t>
    </dgm:pt>
    <dgm:pt modelId="{462FE009-B6DB-4763-A6B1-5F365487DA22}" type="parTrans" cxnId="{BF88B446-BA95-477B-88D3-8D27C2490DA7}">
      <dgm:prSet/>
      <dgm:spPr/>
      <dgm:t>
        <a:bodyPr/>
        <a:lstStyle/>
        <a:p>
          <a:endParaRPr lang="en-IN"/>
        </a:p>
      </dgm:t>
    </dgm:pt>
    <dgm:pt modelId="{8943D18C-E8F0-47BA-AA6A-026C1320A9E4}" type="sibTrans" cxnId="{BF88B446-BA95-477B-88D3-8D27C2490DA7}">
      <dgm:prSet/>
      <dgm:spPr/>
      <dgm:t>
        <a:bodyPr/>
        <a:lstStyle/>
        <a:p>
          <a:endParaRPr lang="en-IN"/>
        </a:p>
      </dgm:t>
    </dgm:pt>
    <dgm:pt modelId="{B7D7028C-19D4-4A13-A338-771FEFC7E9CD}">
      <dgm:prSet phldrT="[Text]" custT="1"/>
      <dgm:spPr/>
      <dgm:t>
        <a:bodyPr/>
        <a:lstStyle/>
        <a:p>
          <a:r>
            <a:rPr lang="en-IN" sz="1400" dirty="0"/>
            <a:t>It needs the synergistic </a:t>
          </a:r>
          <a:r>
            <a:rPr lang="en-US" sz="1400" dirty="0"/>
            <a:t>integration of materials, biology, medicine, mechanical sciences, </a:t>
          </a:r>
          <a:r>
            <a:rPr lang="en-IN" sz="1400" dirty="0"/>
            <a:t>and chemistry.</a:t>
          </a:r>
        </a:p>
      </dgm:t>
    </dgm:pt>
    <dgm:pt modelId="{B1CB1254-064B-4D0A-B7EB-BF62FD4DA195}" type="parTrans" cxnId="{22256EC9-3B8C-45CA-8D43-FDA6F9155768}">
      <dgm:prSet/>
      <dgm:spPr/>
      <dgm:t>
        <a:bodyPr/>
        <a:lstStyle/>
        <a:p>
          <a:endParaRPr lang="en-IN"/>
        </a:p>
      </dgm:t>
    </dgm:pt>
    <dgm:pt modelId="{E9D751A0-77A1-49DE-9B05-16848DDF0E55}" type="sibTrans" cxnId="{22256EC9-3B8C-45CA-8D43-FDA6F9155768}">
      <dgm:prSet/>
      <dgm:spPr/>
      <dgm:t>
        <a:bodyPr/>
        <a:lstStyle/>
        <a:p>
          <a:endParaRPr lang="en-IN"/>
        </a:p>
      </dgm:t>
    </dgm:pt>
    <dgm:pt modelId="{ECD7049C-2E60-460B-9EF7-BC8DA9E8DDFF}">
      <dgm:prSet phldrT="[Text]"/>
      <dgm:spPr/>
      <dgm:t>
        <a:bodyPr/>
        <a:lstStyle/>
        <a:p>
          <a:r>
            <a:rPr lang="en-IN" dirty="0"/>
            <a:t>Biology</a:t>
          </a:r>
        </a:p>
      </dgm:t>
    </dgm:pt>
    <dgm:pt modelId="{E354F283-9ACA-4545-B7D2-64BD976D76E9}" type="parTrans" cxnId="{79472F14-71E0-41E1-9908-130161F5789C}">
      <dgm:prSet/>
      <dgm:spPr/>
      <dgm:t>
        <a:bodyPr/>
        <a:lstStyle/>
        <a:p>
          <a:endParaRPr lang="en-IN"/>
        </a:p>
      </dgm:t>
    </dgm:pt>
    <dgm:pt modelId="{5F494F49-5A87-4508-BCB1-B33273716FDC}" type="sibTrans" cxnId="{79472F14-71E0-41E1-9908-130161F5789C}">
      <dgm:prSet/>
      <dgm:spPr/>
      <dgm:t>
        <a:bodyPr/>
        <a:lstStyle/>
        <a:p>
          <a:endParaRPr lang="en-IN"/>
        </a:p>
      </dgm:t>
    </dgm:pt>
    <dgm:pt modelId="{396EB9DA-0AB6-41F4-BA34-3A91AC761316}">
      <dgm:prSet phldrT="[Text]"/>
      <dgm:spPr/>
      <dgm:t>
        <a:bodyPr/>
        <a:lstStyle/>
        <a:p>
          <a:r>
            <a:rPr lang="en-IN" dirty="0"/>
            <a:t>Physics</a:t>
          </a:r>
        </a:p>
      </dgm:t>
    </dgm:pt>
    <dgm:pt modelId="{5BF1D936-3D9B-4BE3-8087-A2D16A84A0CA}" type="parTrans" cxnId="{3505E51D-6647-4A5D-A2E4-77051865B8CC}">
      <dgm:prSet/>
      <dgm:spPr/>
      <dgm:t>
        <a:bodyPr/>
        <a:lstStyle/>
        <a:p>
          <a:endParaRPr lang="en-IN"/>
        </a:p>
      </dgm:t>
    </dgm:pt>
    <dgm:pt modelId="{8B547FC0-31F7-4409-98C9-58ABEAA5C975}" type="sibTrans" cxnId="{3505E51D-6647-4A5D-A2E4-77051865B8CC}">
      <dgm:prSet/>
      <dgm:spPr/>
      <dgm:t>
        <a:bodyPr/>
        <a:lstStyle/>
        <a:p>
          <a:endParaRPr lang="en-IN"/>
        </a:p>
      </dgm:t>
    </dgm:pt>
    <dgm:pt modelId="{59E13542-CFBF-442D-849A-91F57335A208}">
      <dgm:prSet phldrT="[Text]"/>
      <dgm:spPr/>
      <dgm:t>
        <a:bodyPr/>
        <a:lstStyle/>
        <a:p>
          <a:r>
            <a:rPr lang="en-IN" dirty="0"/>
            <a:t>Mathematics/Geometry</a:t>
          </a:r>
        </a:p>
      </dgm:t>
    </dgm:pt>
    <dgm:pt modelId="{E6186B4D-8501-4C89-A2AA-7C8C52E95E47}" type="parTrans" cxnId="{5F9BBA97-D2B2-483B-8D40-19682FF878BE}">
      <dgm:prSet/>
      <dgm:spPr/>
      <dgm:t>
        <a:bodyPr/>
        <a:lstStyle/>
        <a:p>
          <a:endParaRPr lang="en-IN"/>
        </a:p>
      </dgm:t>
    </dgm:pt>
    <dgm:pt modelId="{B16F92A3-951C-4381-BC46-226DC1A55B30}" type="sibTrans" cxnId="{5F9BBA97-D2B2-483B-8D40-19682FF878BE}">
      <dgm:prSet/>
      <dgm:spPr/>
      <dgm:t>
        <a:bodyPr/>
        <a:lstStyle/>
        <a:p>
          <a:endParaRPr lang="en-IN"/>
        </a:p>
      </dgm:t>
    </dgm:pt>
    <dgm:pt modelId="{A635817D-EF1B-4B77-A63E-B36CBC1DB807}">
      <dgm:prSet phldrT="[Text]"/>
      <dgm:spPr/>
      <dgm:t>
        <a:bodyPr/>
        <a:lstStyle/>
        <a:p>
          <a:r>
            <a:rPr lang="en-IN" dirty="0"/>
            <a:t>Chemistry</a:t>
          </a:r>
        </a:p>
      </dgm:t>
    </dgm:pt>
    <dgm:pt modelId="{4B467D7D-72DD-4EEE-A615-912B875F4E2E}" type="parTrans" cxnId="{C501024B-F691-4C8A-AE74-7C76B77D9253}">
      <dgm:prSet/>
      <dgm:spPr/>
      <dgm:t>
        <a:bodyPr/>
        <a:lstStyle/>
        <a:p>
          <a:endParaRPr lang="en-IN"/>
        </a:p>
      </dgm:t>
    </dgm:pt>
    <dgm:pt modelId="{E3473D43-017D-4612-B2EB-586AA3F00AF7}" type="sibTrans" cxnId="{C501024B-F691-4C8A-AE74-7C76B77D9253}">
      <dgm:prSet/>
      <dgm:spPr/>
      <dgm:t>
        <a:bodyPr/>
        <a:lstStyle/>
        <a:p>
          <a:endParaRPr lang="en-IN"/>
        </a:p>
      </dgm:t>
    </dgm:pt>
    <dgm:pt modelId="{9D25656C-8B75-4672-B3C3-517CACE588F8}" type="pres">
      <dgm:prSet presAssocID="{871FA519-9C7B-4CAC-9B4F-A705A00BC8A3}" presName="rootnode" presStyleCnt="0">
        <dgm:presLayoutVars>
          <dgm:chMax/>
          <dgm:chPref/>
          <dgm:dir/>
          <dgm:animLvl val="lvl"/>
        </dgm:presLayoutVars>
      </dgm:prSet>
      <dgm:spPr/>
      <dgm:t>
        <a:bodyPr/>
        <a:lstStyle/>
        <a:p>
          <a:endParaRPr lang="en-IN"/>
        </a:p>
      </dgm:t>
    </dgm:pt>
    <dgm:pt modelId="{1EC4E93A-4D83-401B-B81D-26D5A531B32A}" type="pres">
      <dgm:prSet presAssocID="{84821FEE-39C3-409F-8632-84B5056F4608}" presName="composite" presStyleCnt="0"/>
      <dgm:spPr/>
    </dgm:pt>
    <dgm:pt modelId="{FCCFBC27-2007-4E0E-86BC-5C826CBD423E}" type="pres">
      <dgm:prSet presAssocID="{84821FEE-39C3-409F-8632-84B5056F4608}" presName="bentUpArrow1" presStyleLbl="alignImgPlace1" presStyleIdx="0" presStyleCnt="4"/>
      <dgm:spPr/>
    </dgm:pt>
    <dgm:pt modelId="{EC70EB69-989F-4429-8D13-D04F06B49830}" type="pres">
      <dgm:prSet presAssocID="{84821FEE-39C3-409F-8632-84B5056F4608}" presName="ParentText" presStyleLbl="node1" presStyleIdx="0" presStyleCnt="5">
        <dgm:presLayoutVars>
          <dgm:chMax val="1"/>
          <dgm:chPref val="1"/>
          <dgm:bulletEnabled val="1"/>
        </dgm:presLayoutVars>
      </dgm:prSet>
      <dgm:spPr/>
      <dgm:t>
        <a:bodyPr/>
        <a:lstStyle/>
        <a:p>
          <a:endParaRPr lang="en-IN"/>
        </a:p>
      </dgm:t>
    </dgm:pt>
    <dgm:pt modelId="{1D32E6C2-E95D-405F-864F-A1CA23CECD8F}" type="pres">
      <dgm:prSet presAssocID="{84821FEE-39C3-409F-8632-84B5056F4608}" presName="ChildText" presStyleLbl="revTx" presStyleIdx="0" presStyleCnt="4" custScaleX="474127" custLinFactX="205553" custLinFactNeighborX="300000" custLinFactNeighborY="14283">
        <dgm:presLayoutVars>
          <dgm:chMax val="0"/>
          <dgm:chPref val="0"/>
          <dgm:bulletEnabled val="1"/>
        </dgm:presLayoutVars>
      </dgm:prSet>
      <dgm:spPr/>
      <dgm:t>
        <a:bodyPr/>
        <a:lstStyle/>
        <a:p>
          <a:endParaRPr lang="en-IN"/>
        </a:p>
      </dgm:t>
    </dgm:pt>
    <dgm:pt modelId="{177A97B2-D621-4489-8CEF-B3824FCE4616}" type="pres">
      <dgm:prSet presAssocID="{8943D18C-E8F0-47BA-AA6A-026C1320A9E4}" presName="sibTrans" presStyleCnt="0"/>
      <dgm:spPr/>
    </dgm:pt>
    <dgm:pt modelId="{C3DBECA2-835D-4558-85A8-92B693622971}" type="pres">
      <dgm:prSet presAssocID="{ECD7049C-2E60-460B-9EF7-BC8DA9E8DDFF}" presName="composite" presStyleCnt="0"/>
      <dgm:spPr/>
    </dgm:pt>
    <dgm:pt modelId="{AB810DB4-A088-4E86-A064-23C03C9BE1A8}" type="pres">
      <dgm:prSet presAssocID="{ECD7049C-2E60-460B-9EF7-BC8DA9E8DDFF}" presName="bentUpArrow1" presStyleLbl="alignImgPlace1" presStyleIdx="1" presStyleCnt="4"/>
      <dgm:spPr/>
    </dgm:pt>
    <dgm:pt modelId="{E20BDD27-E16E-4268-B6C2-5C43D0AE5E99}" type="pres">
      <dgm:prSet presAssocID="{ECD7049C-2E60-460B-9EF7-BC8DA9E8DDFF}" presName="ParentText" presStyleLbl="node1" presStyleIdx="1" presStyleCnt="5" custLinFactNeighborX="-59763" custLinFactNeighborY="0">
        <dgm:presLayoutVars>
          <dgm:chMax val="1"/>
          <dgm:chPref val="1"/>
          <dgm:bulletEnabled val="1"/>
        </dgm:presLayoutVars>
      </dgm:prSet>
      <dgm:spPr/>
      <dgm:t>
        <a:bodyPr/>
        <a:lstStyle/>
        <a:p>
          <a:endParaRPr lang="en-IN"/>
        </a:p>
      </dgm:t>
    </dgm:pt>
    <dgm:pt modelId="{9CC69DF4-6A0E-43F8-A12D-D4119D92E6C3}" type="pres">
      <dgm:prSet presAssocID="{ECD7049C-2E60-460B-9EF7-BC8DA9E8DDFF}" presName="ChildText" presStyleLbl="revTx" presStyleIdx="1" presStyleCnt="4" custScaleX="408275" custLinFactX="10702" custLinFactNeighborX="100000" custLinFactNeighborY="63">
        <dgm:presLayoutVars>
          <dgm:chMax val="0"/>
          <dgm:chPref val="0"/>
          <dgm:bulletEnabled val="1"/>
        </dgm:presLayoutVars>
      </dgm:prSet>
      <dgm:spPr/>
    </dgm:pt>
    <dgm:pt modelId="{BFB83AE5-5CC1-4E81-907D-9D23261830D0}" type="pres">
      <dgm:prSet presAssocID="{5F494F49-5A87-4508-BCB1-B33273716FDC}" presName="sibTrans" presStyleCnt="0"/>
      <dgm:spPr/>
    </dgm:pt>
    <dgm:pt modelId="{E3B82931-6304-4DDF-8B87-E534D72FD860}" type="pres">
      <dgm:prSet presAssocID="{396EB9DA-0AB6-41F4-BA34-3A91AC761316}" presName="composite" presStyleCnt="0"/>
      <dgm:spPr/>
    </dgm:pt>
    <dgm:pt modelId="{4921A93F-8AEF-404F-8DE7-7C943A738039}" type="pres">
      <dgm:prSet presAssocID="{396EB9DA-0AB6-41F4-BA34-3A91AC761316}" presName="bentUpArrow1" presStyleLbl="alignImgPlace1" presStyleIdx="2" presStyleCnt="4"/>
      <dgm:spPr/>
    </dgm:pt>
    <dgm:pt modelId="{2437081A-F562-4A30-9419-9BE7B95F5964}" type="pres">
      <dgm:prSet presAssocID="{396EB9DA-0AB6-41F4-BA34-3A91AC761316}" presName="ParentText" presStyleLbl="node1" presStyleIdx="2" presStyleCnt="5" custLinFactNeighborX="-79155" custLinFactNeighborY="1800">
        <dgm:presLayoutVars>
          <dgm:chMax val="1"/>
          <dgm:chPref val="1"/>
          <dgm:bulletEnabled val="1"/>
        </dgm:presLayoutVars>
      </dgm:prSet>
      <dgm:spPr/>
      <dgm:t>
        <a:bodyPr/>
        <a:lstStyle/>
        <a:p>
          <a:endParaRPr lang="en-IN"/>
        </a:p>
      </dgm:t>
    </dgm:pt>
    <dgm:pt modelId="{E3C6A8EB-84EE-4D99-BE68-D78A53E17685}" type="pres">
      <dgm:prSet presAssocID="{396EB9DA-0AB6-41F4-BA34-3A91AC761316}" presName="ChildText" presStyleLbl="revTx" presStyleIdx="2" presStyleCnt="4">
        <dgm:presLayoutVars>
          <dgm:chMax val="0"/>
          <dgm:chPref val="0"/>
          <dgm:bulletEnabled val="1"/>
        </dgm:presLayoutVars>
      </dgm:prSet>
      <dgm:spPr/>
    </dgm:pt>
    <dgm:pt modelId="{79EAFF90-71EC-49E8-AC3B-A49D5394A10A}" type="pres">
      <dgm:prSet presAssocID="{8B547FC0-31F7-4409-98C9-58ABEAA5C975}" presName="sibTrans" presStyleCnt="0"/>
      <dgm:spPr/>
    </dgm:pt>
    <dgm:pt modelId="{60F1C2B1-7C3A-4B56-B738-B1E5AF321B09}" type="pres">
      <dgm:prSet presAssocID="{59E13542-CFBF-442D-849A-91F57335A208}" presName="composite" presStyleCnt="0"/>
      <dgm:spPr/>
    </dgm:pt>
    <dgm:pt modelId="{B1D0288F-13A2-4CDD-9665-DB8FC62F1970}" type="pres">
      <dgm:prSet presAssocID="{59E13542-CFBF-442D-849A-91F57335A208}" presName="bentUpArrow1" presStyleLbl="alignImgPlace1" presStyleIdx="3" presStyleCnt="4"/>
      <dgm:spPr/>
    </dgm:pt>
    <dgm:pt modelId="{684DAD32-ACE6-4784-A140-1A0C0FC3D43D}" type="pres">
      <dgm:prSet presAssocID="{59E13542-CFBF-442D-849A-91F57335A208}" presName="ParentText" presStyleLbl="node1" presStyleIdx="3" presStyleCnt="5" custLinFactNeighborX="-79155" custLinFactNeighborY="1800">
        <dgm:presLayoutVars>
          <dgm:chMax val="1"/>
          <dgm:chPref val="1"/>
          <dgm:bulletEnabled val="1"/>
        </dgm:presLayoutVars>
      </dgm:prSet>
      <dgm:spPr/>
      <dgm:t>
        <a:bodyPr/>
        <a:lstStyle/>
        <a:p>
          <a:endParaRPr lang="en-IN"/>
        </a:p>
      </dgm:t>
    </dgm:pt>
    <dgm:pt modelId="{73173906-163A-4896-89CB-B1CFE685A729}" type="pres">
      <dgm:prSet presAssocID="{59E13542-CFBF-442D-849A-91F57335A208}" presName="ChildText" presStyleLbl="revTx" presStyleIdx="3" presStyleCnt="4">
        <dgm:presLayoutVars>
          <dgm:chMax val="0"/>
          <dgm:chPref val="0"/>
          <dgm:bulletEnabled val="1"/>
        </dgm:presLayoutVars>
      </dgm:prSet>
      <dgm:spPr/>
    </dgm:pt>
    <dgm:pt modelId="{E5F3E937-B288-4734-9495-F6DF89BB4603}" type="pres">
      <dgm:prSet presAssocID="{B16F92A3-951C-4381-BC46-226DC1A55B30}" presName="sibTrans" presStyleCnt="0"/>
      <dgm:spPr/>
    </dgm:pt>
    <dgm:pt modelId="{D6F1FDBE-39D9-4CFB-AB27-235A1BDD384B}" type="pres">
      <dgm:prSet presAssocID="{A635817D-EF1B-4B77-A63E-B36CBC1DB807}" presName="composite" presStyleCnt="0"/>
      <dgm:spPr/>
    </dgm:pt>
    <dgm:pt modelId="{80520E5C-CE74-418B-BB78-FBA246D85F9D}" type="pres">
      <dgm:prSet presAssocID="{A635817D-EF1B-4B77-A63E-B36CBC1DB807}" presName="ParentText" presStyleLbl="node1" presStyleIdx="4" presStyleCnt="5" custLinFactNeighborX="-79155" custLinFactNeighborY="1800">
        <dgm:presLayoutVars>
          <dgm:chMax val="1"/>
          <dgm:chPref val="1"/>
          <dgm:bulletEnabled val="1"/>
        </dgm:presLayoutVars>
      </dgm:prSet>
      <dgm:spPr/>
      <dgm:t>
        <a:bodyPr/>
        <a:lstStyle/>
        <a:p>
          <a:endParaRPr lang="en-IN"/>
        </a:p>
      </dgm:t>
    </dgm:pt>
  </dgm:ptLst>
  <dgm:cxnLst>
    <dgm:cxn modelId="{C501024B-F691-4C8A-AE74-7C76B77D9253}" srcId="{871FA519-9C7B-4CAC-9B4F-A705A00BC8A3}" destId="{A635817D-EF1B-4B77-A63E-B36CBC1DB807}" srcOrd="4" destOrd="0" parTransId="{4B467D7D-72DD-4EEE-A615-912B875F4E2E}" sibTransId="{E3473D43-017D-4612-B2EB-586AA3F00AF7}"/>
    <dgm:cxn modelId="{D15FFC55-A7D9-4AD2-B948-20341768AAB3}" type="presOf" srcId="{59E13542-CFBF-442D-849A-91F57335A208}" destId="{684DAD32-ACE6-4784-A140-1A0C0FC3D43D}" srcOrd="0" destOrd="0" presId="urn:microsoft.com/office/officeart/2005/8/layout/StepDownProcess"/>
    <dgm:cxn modelId="{9BF0427A-64EF-4EC3-8155-C44611414F94}" type="presOf" srcId="{84821FEE-39C3-409F-8632-84B5056F4608}" destId="{EC70EB69-989F-4429-8D13-D04F06B49830}" srcOrd="0" destOrd="0" presId="urn:microsoft.com/office/officeart/2005/8/layout/StepDownProcess"/>
    <dgm:cxn modelId="{79472F14-71E0-41E1-9908-130161F5789C}" srcId="{871FA519-9C7B-4CAC-9B4F-A705A00BC8A3}" destId="{ECD7049C-2E60-460B-9EF7-BC8DA9E8DDFF}" srcOrd="1" destOrd="0" parTransId="{E354F283-9ACA-4545-B7D2-64BD976D76E9}" sibTransId="{5F494F49-5A87-4508-BCB1-B33273716FDC}"/>
    <dgm:cxn modelId="{BF88B446-BA95-477B-88D3-8D27C2490DA7}" srcId="{871FA519-9C7B-4CAC-9B4F-A705A00BC8A3}" destId="{84821FEE-39C3-409F-8632-84B5056F4608}" srcOrd="0" destOrd="0" parTransId="{462FE009-B6DB-4763-A6B1-5F365487DA22}" sibTransId="{8943D18C-E8F0-47BA-AA6A-026C1320A9E4}"/>
    <dgm:cxn modelId="{BEE976F4-43F5-4B1E-948A-A65A447E9254}" type="presOf" srcId="{396EB9DA-0AB6-41F4-BA34-3A91AC761316}" destId="{2437081A-F562-4A30-9419-9BE7B95F5964}" srcOrd="0" destOrd="0" presId="urn:microsoft.com/office/officeart/2005/8/layout/StepDownProcess"/>
    <dgm:cxn modelId="{9A9CAA44-E293-48E0-A1DC-7721E802753A}" type="presOf" srcId="{ECD7049C-2E60-460B-9EF7-BC8DA9E8DDFF}" destId="{E20BDD27-E16E-4268-B6C2-5C43D0AE5E99}" srcOrd="0" destOrd="0" presId="urn:microsoft.com/office/officeart/2005/8/layout/StepDownProcess"/>
    <dgm:cxn modelId="{5F9BBA97-D2B2-483B-8D40-19682FF878BE}" srcId="{871FA519-9C7B-4CAC-9B4F-A705A00BC8A3}" destId="{59E13542-CFBF-442D-849A-91F57335A208}" srcOrd="3" destOrd="0" parTransId="{E6186B4D-8501-4C89-A2AA-7C8C52E95E47}" sibTransId="{B16F92A3-951C-4381-BC46-226DC1A55B30}"/>
    <dgm:cxn modelId="{38738542-0263-4086-B663-AF5CEA2D2A10}" type="presOf" srcId="{A635817D-EF1B-4B77-A63E-B36CBC1DB807}" destId="{80520E5C-CE74-418B-BB78-FBA246D85F9D}" srcOrd="0" destOrd="0" presId="urn:microsoft.com/office/officeart/2005/8/layout/StepDownProcess"/>
    <dgm:cxn modelId="{3505E51D-6647-4A5D-A2E4-77051865B8CC}" srcId="{871FA519-9C7B-4CAC-9B4F-A705A00BC8A3}" destId="{396EB9DA-0AB6-41F4-BA34-3A91AC761316}" srcOrd="2" destOrd="0" parTransId="{5BF1D936-3D9B-4BE3-8087-A2D16A84A0CA}" sibTransId="{8B547FC0-31F7-4409-98C9-58ABEAA5C975}"/>
    <dgm:cxn modelId="{22256EC9-3B8C-45CA-8D43-FDA6F9155768}" srcId="{84821FEE-39C3-409F-8632-84B5056F4608}" destId="{B7D7028C-19D4-4A13-A338-771FEFC7E9CD}" srcOrd="0" destOrd="0" parTransId="{B1CB1254-064B-4D0A-B7EB-BF62FD4DA195}" sibTransId="{E9D751A0-77A1-49DE-9B05-16848DDF0E55}"/>
    <dgm:cxn modelId="{2941D05B-CF5E-48B9-820A-C567E00A54DE}" type="presOf" srcId="{871FA519-9C7B-4CAC-9B4F-A705A00BC8A3}" destId="{9D25656C-8B75-4672-B3C3-517CACE588F8}" srcOrd="0" destOrd="0" presId="urn:microsoft.com/office/officeart/2005/8/layout/StepDownProcess"/>
    <dgm:cxn modelId="{CD059B4D-85A1-4DA5-9483-E731B688ACE6}" type="presOf" srcId="{B7D7028C-19D4-4A13-A338-771FEFC7E9CD}" destId="{1D32E6C2-E95D-405F-864F-A1CA23CECD8F}" srcOrd="0" destOrd="0" presId="urn:microsoft.com/office/officeart/2005/8/layout/StepDownProcess"/>
    <dgm:cxn modelId="{45DF4B92-C2D1-4615-8DF8-B1EEAD5FAF7C}" type="presParOf" srcId="{9D25656C-8B75-4672-B3C3-517CACE588F8}" destId="{1EC4E93A-4D83-401B-B81D-26D5A531B32A}" srcOrd="0" destOrd="0" presId="urn:microsoft.com/office/officeart/2005/8/layout/StepDownProcess"/>
    <dgm:cxn modelId="{DD3A0F4B-3024-4A9C-9210-450F71E6204F}" type="presParOf" srcId="{1EC4E93A-4D83-401B-B81D-26D5A531B32A}" destId="{FCCFBC27-2007-4E0E-86BC-5C826CBD423E}" srcOrd="0" destOrd="0" presId="urn:microsoft.com/office/officeart/2005/8/layout/StepDownProcess"/>
    <dgm:cxn modelId="{02C95FEE-EF42-469C-9C1F-56B873017D39}" type="presParOf" srcId="{1EC4E93A-4D83-401B-B81D-26D5A531B32A}" destId="{EC70EB69-989F-4429-8D13-D04F06B49830}" srcOrd="1" destOrd="0" presId="urn:microsoft.com/office/officeart/2005/8/layout/StepDownProcess"/>
    <dgm:cxn modelId="{0D716CCE-A5B4-4875-B441-E140225548C1}" type="presParOf" srcId="{1EC4E93A-4D83-401B-B81D-26D5A531B32A}" destId="{1D32E6C2-E95D-405F-864F-A1CA23CECD8F}" srcOrd="2" destOrd="0" presId="urn:microsoft.com/office/officeart/2005/8/layout/StepDownProcess"/>
    <dgm:cxn modelId="{A6695DE8-7078-4793-A7A3-E5F0E063116B}" type="presParOf" srcId="{9D25656C-8B75-4672-B3C3-517CACE588F8}" destId="{177A97B2-D621-4489-8CEF-B3824FCE4616}" srcOrd="1" destOrd="0" presId="urn:microsoft.com/office/officeart/2005/8/layout/StepDownProcess"/>
    <dgm:cxn modelId="{A2A10CEE-79AB-4F54-A328-FB327B7869F8}" type="presParOf" srcId="{9D25656C-8B75-4672-B3C3-517CACE588F8}" destId="{C3DBECA2-835D-4558-85A8-92B693622971}" srcOrd="2" destOrd="0" presId="urn:microsoft.com/office/officeart/2005/8/layout/StepDownProcess"/>
    <dgm:cxn modelId="{8458AAAA-4322-4370-85D5-EBC0E50FCA8D}" type="presParOf" srcId="{C3DBECA2-835D-4558-85A8-92B693622971}" destId="{AB810DB4-A088-4E86-A064-23C03C9BE1A8}" srcOrd="0" destOrd="0" presId="urn:microsoft.com/office/officeart/2005/8/layout/StepDownProcess"/>
    <dgm:cxn modelId="{38A6FD44-D991-4E9F-B49C-3DA030280CE9}" type="presParOf" srcId="{C3DBECA2-835D-4558-85A8-92B693622971}" destId="{E20BDD27-E16E-4268-B6C2-5C43D0AE5E99}" srcOrd="1" destOrd="0" presId="urn:microsoft.com/office/officeart/2005/8/layout/StepDownProcess"/>
    <dgm:cxn modelId="{406967F9-425E-4DBD-8FDA-D6908639B63B}" type="presParOf" srcId="{C3DBECA2-835D-4558-85A8-92B693622971}" destId="{9CC69DF4-6A0E-43F8-A12D-D4119D92E6C3}" srcOrd="2" destOrd="0" presId="urn:microsoft.com/office/officeart/2005/8/layout/StepDownProcess"/>
    <dgm:cxn modelId="{B3D4D224-49AE-4A54-8F66-142E67A28B13}" type="presParOf" srcId="{9D25656C-8B75-4672-B3C3-517CACE588F8}" destId="{BFB83AE5-5CC1-4E81-907D-9D23261830D0}" srcOrd="3" destOrd="0" presId="urn:microsoft.com/office/officeart/2005/8/layout/StepDownProcess"/>
    <dgm:cxn modelId="{698D5E10-525E-46F3-AA79-0BEC37D4881C}" type="presParOf" srcId="{9D25656C-8B75-4672-B3C3-517CACE588F8}" destId="{E3B82931-6304-4DDF-8B87-E534D72FD860}" srcOrd="4" destOrd="0" presId="urn:microsoft.com/office/officeart/2005/8/layout/StepDownProcess"/>
    <dgm:cxn modelId="{EEBD7B4B-BB43-4EE3-8346-31F2FD4AFFC9}" type="presParOf" srcId="{E3B82931-6304-4DDF-8B87-E534D72FD860}" destId="{4921A93F-8AEF-404F-8DE7-7C943A738039}" srcOrd="0" destOrd="0" presId="urn:microsoft.com/office/officeart/2005/8/layout/StepDownProcess"/>
    <dgm:cxn modelId="{3B195F4C-F397-4354-AFC0-A1122BA65D7C}" type="presParOf" srcId="{E3B82931-6304-4DDF-8B87-E534D72FD860}" destId="{2437081A-F562-4A30-9419-9BE7B95F5964}" srcOrd="1" destOrd="0" presId="urn:microsoft.com/office/officeart/2005/8/layout/StepDownProcess"/>
    <dgm:cxn modelId="{447C1AAB-DC59-49C3-916D-415D9A2160F8}" type="presParOf" srcId="{E3B82931-6304-4DDF-8B87-E534D72FD860}" destId="{E3C6A8EB-84EE-4D99-BE68-D78A53E17685}" srcOrd="2" destOrd="0" presId="urn:microsoft.com/office/officeart/2005/8/layout/StepDownProcess"/>
    <dgm:cxn modelId="{985772C4-6CBB-4153-A84C-39B07F523C77}" type="presParOf" srcId="{9D25656C-8B75-4672-B3C3-517CACE588F8}" destId="{79EAFF90-71EC-49E8-AC3B-A49D5394A10A}" srcOrd="5" destOrd="0" presId="urn:microsoft.com/office/officeart/2005/8/layout/StepDownProcess"/>
    <dgm:cxn modelId="{29ED5DEE-6746-43C6-99AD-1AC04AF0E04E}" type="presParOf" srcId="{9D25656C-8B75-4672-B3C3-517CACE588F8}" destId="{60F1C2B1-7C3A-4B56-B738-B1E5AF321B09}" srcOrd="6" destOrd="0" presId="urn:microsoft.com/office/officeart/2005/8/layout/StepDownProcess"/>
    <dgm:cxn modelId="{3D406529-62EC-43BB-98D1-39672037BE34}" type="presParOf" srcId="{60F1C2B1-7C3A-4B56-B738-B1E5AF321B09}" destId="{B1D0288F-13A2-4CDD-9665-DB8FC62F1970}" srcOrd="0" destOrd="0" presId="urn:microsoft.com/office/officeart/2005/8/layout/StepDownProcess"/>
    <dgm:cxn modelId="{9E7AD4B3-FE70-47C3-B80E-1DE78D6DDCAB}" type="presParOf" srcId="{60F1C2B1-7C3A-4B56-B738-B1E5AF321B09}" destId="{684DAD32-ACE6-4784-A140-1A0C0FC3D43D}" srcOrd="1" destOrd="0" presId="urn:microsoft.com/office/officeart/2005/8/layout/StepDownProcess"/>
    <dgm:cxn modelId="{0216E3D2-3D21-4292-B46B-64A6F8B33BDE}" type="presParOf" srcId="{60F1C2B1-7C3A-4B56-B738-B1E5AF321B09}" destId="{73173906-163A-4896-89CB-B1CFE685A729}" srcOrd="2" destOrd="0" presId="urn:microsoft.com/office/officeart/2005/8/layout/StepDownProcess"/>
    <dgm:cxn modelId="{843AE375-FD1D-470F-AE45-10C10629A7D8}" type="presParOf" srcId="{9D25656C-8B75-4672-B3C3-517CACE588F8}" destId="{E5F3E937-B288-4734-9495-F6DF89BB4603}" srcOrd="7" destOrd="0" presId="urn:microsoft.com/office/officeart/2005/8/layout/StepDownProcess"/>
    <dgm:cxn modelId="{3623172D-5657-4DE7-A3CE-FCAAEB672125}" type="presParOf" srcId="{9D25656C-8B75-4672-B3C3-517CACE588F8}" destId="{D6F1FDBE-39D9-4CFB-AB27-235A1BDD384B}" srcOrd="8" destOrd="0" presId="urn:microsoft.com/office/officeart/2005/8/layout/StepDownProcess"/>
    <dgm:cxn modelId="{F0D59BA5-4716-49AA-A5DA-41CDA03794FB}" type="presParOf" srcId="{D6F1FDBE-39D9-4CFB-AB27-235A1BDD384B}" destId="{80520E5C-CE74-418B-BB78-FBA246D85F9D}"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71FA519-9C7B-4CAC-9B4F-A705A00BC8A3}"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IN"/>
        </a:p>
      </dgm:t>
    </dgm:pt>
    <dgm:pt modelId="{84821FEE-39C3-409F-8632-84B5056F4608}">
      <dgm:prSet phldrT="[Text]"/>
      <dgm:spPr/>
      <dgm:t>
        <a:bodyPr/>
        <a:lstStyle/>
        <a:p>
          <a:r>
            <a:rPr lang="en-IN" dirty="0"/>
            <a:t>On the basis of Origin</a:t>
          </a:r>
        </a:p>
      </dgm:t>
    </dgm:pt>
    <dgm:pt modelId="{462FE009-B6DB-4763-A6B1-5F365487DA22}" type="parTrans" cxnId="{BF88B446-BA95-477B-88D3-8D27C2490DA7}">
      <dgm:prSet/>
      <dgm:spPr/>
      <dgm:t>
        <a:bodyPr/>
        <a:lstStyle/>
        <a:p>
          <a:endParaRPr lang="en-IN"/>
        </a:p>
      </dgm:t>
    </dgm:pt>
    <dgm:pt modelId="{8943D18C-E8F0-47BA-AA6A-026C1320A9E4}" type="sibTrans" cxnId="{BF88B446-BA95-477B-88D3-8D27C2490DA7}">
      <dgm:prSet/>
      <dgm:spPr/>
      <dgm:t>
        <a:bodyPr/>
        <a:lstStyle/>
        <a:p>
          <a:endParaRPr lang="en-IN"/>
        </a:p>
      </dgm:t>
    </dgm:pt>
    <dgm:pt modelId="{B7D7028C-19D4-4A13-A338-771FEFC7E9CD}">
      <dgm:prSet phldrT="[Text]" custT="1"/>
      <dgm:spPr/>
      <dgm:t>
        <a:bodyPr/>
        <a:lstStyle/>
        <a:p>
          <a:pPr>
            <a:lnSpc>
              <a:spcPct val="150000"/>
            </a:lnSpc>
          </a:pPr>
          <a:r>
            <a:rPr lang="en-US" sz="1600" dirty="0">
              <a:highlight>
                <a:srgbClr val="FFFF00"/>
              </a:highlight>
            </a:rPr>
            <a:t>Natural</a:t>
          </a:r>
          <a:endParaRPr lang="en-IN" sz="1600" dirty="0">
            <a:highlight>
              <a:srgbClr val="FFFF00"/>
            </a:highlight>
          </a:endParaRPr>
        </a:p>
      </dgm:t>
    </dgm:pt>
    <dgm:pt modelId="{B1CB1254-064B-4D0A-B7EB-BF62FD4DA195}" type="parTrans" cxnId="{22256EC9-3B8C-45CA-8D43-FDA6F9155768}">
      <dgm:prSet/>
      <dgm:spPr/>
      <dgm:t>
        <a:bodyPr/>
        <a:lstStyle/>
        <a:p>
          <a:endParaRPr lang="en-IN"/>
        </a:p>
      </dgm:t>
    </dgm:pt>
    <dgm:pt modelId="{E9D751A0-77A1-49DE-9B05-16848DDF0E55}" type="sibTrans" cxnId="{22256EC9-3B8C-45CA-8D43-FDA6F9155768}">
      <dgm:prSet/>
      <dgm:spPr/>
      <dgm:t>
        <a:bodyPr/>
        <a:lstStyle/>
        <a:p>
          <a:endParaRPr lang="en-IN"/>
        </a:p>
      </dgm:t>
    </dgm:pt>
    <dgm:pt modelId="{ECD7049C-2E60-460B-9EF7-BC8DA9E8DDFF}">
      <dgm:prSet phldrT="[Text]"/>
      <dgm:spPr/>
      <dgm:t>
        <a:bodyPr/>
        <a:lstStyle/>
        <a:p>
          <a:r>
            <a:rPr lang="en-IN" dirty="0"/>
            <a:t>On the basis of applications</a:t>
          </a:r>
        </a:p>
      </dgm:t>
    </dgm:pt>
    <dgm:pt modelId="{E354F283-9ACA-4545-B7D2-64BD976D76E9}" type="parTrans" cxnId="{79472F14-71E0-41E1-9908-130161F5789C}">
      <dgm:prSet/>
      <dgm:spPr/>
      <dgm:t>
        <a:bodyPr/>
        <a:lstStyle/>
        <a:p>
          <a:endParaRPr lang="en-IN"/>
        </a:p>
      </dgm:t>
    </dgm:pt>
    <dgm:pt modelId="{5F494F49-5A87-4508-BCB1-B33273716FDC}" type="sibTrans" cxnId="{79472F14-71E0-41E1-9908-130161F5789C}">
      <dgm:prSet/>
      <dgm:spPr/>
      <dgm:t>
        <a:bodyPr/>
        <a:lstStyle/>
        <a:p>
          <a:endParaRPr lang="en-IN"/>
        </a:p>
      </dgm:t>
    </dgm:pt>
    <dgm:pt modelId="{9F3314AD-DAB8-4B32-AB9B-E478B8861B85}">
      <dgm:prSet phldrT="[Text]" custT="1"/>
      <dgm:spPr/>
      <dgm:t>
        <a:bodyPr/>
        <a:lstStyle/>
        <a:p>
          <a:pPr algn="just"/>
          <a:r>
            <a:rPr lang="en-IN" sz="1600" dirty="0">
              <a:highlight>
                <a:srgbClr val="00FFFF"/>
              </a:highlight>
            </a:rPr>
            <a:t>Diagnostics (Gene array and biosensors)</a:t>
          </a:r>
        </a:p>
      </dgm:t>
    </dgm:pt>
    <dgm:pt modelId="{33C7710B-77C8-4AEC-95FB-9FEB60266943}" type="parTrans" cxnId="{7B8267FE-B94B-4D8F-9D60-D5D2AED03619}">
      <dgm:prSet/>
      <dgm:spPr/>
      <dgm:t>
        <a:bodyPr/>
        <a:lstStyle/>
        <a:p>
          <a:endParaRPr lang="en-IN"/>
        </a:p>
      </dgm:t>
    </dgm:pt>
    <dgm:pt modelId="{607E6859-EB6E-4832-87E6-89F8B4FD9009}" type="sibTrans" cxnId="{7B8267FE-B94B-4D8F-9D60-D5D2AED03619}">
      <dgm:prSet/>
      <dgm:spPr/>
      <dgm:t>
        <a:bodyPr/>
        <a:lstStyle/>
        <a:p>
          <a:endParaRPr lang="en-IN"/>
        </a:p>
      </dgm:t>
    </dgm:pt>
    <dgm:pt modelId="{396EB9DA-0AB6-41F4-BA34-3A91AC761316}">
      <dgm:prSet phldrT="[Text]"/>
      <dgm:spPr/>
      <dgm:t>
        <a:bodyPr/>
        <a:lstStyle/>
        <a:p>
          <a:r>
            <a:rPr lang="en-IN" dirty="0"/>
            <a:t>On the basis of materials used</a:t>
          </a:r>
        </a:p>
      </dgm:t>
    </dgm:pt>
    <dgm:pt modelId="{5BF1D936-3D9B-4BE3-8087-A2D16A84A0CA}" type="parTrans" cxnId="{3505E51D-6647-4A5D-A2E4-77051865B8CC}">
      <dgm:prSet/>
      <dgm:spPr/>
      <dgm:t>
        <a:bodyPr/>
        <a:lstStyle/>
        <a:p>
          <a:endParaRPr lang="en-IN"/>
        </a:p>
      </dgm:t>
    </dgm:pt>
    <dgm:pt modelId="{8B547FC0-31F7-4409-98C9-58ABEAA5C975}" type="sibTrans" cxnId="{3505E51D-6647-4A5D-A2E4-77051865B8CC}">
      <dgm:prSet/>
      <dgm:spPr/>
      <dgm:t>
        <a:bodyPr/>
        <a:lstStyle/>
        <a:p>
          <a:endParaRPr lang="en-IN"/>
        </a:p>
      </dgm:t>
    </dgm:pt>
    <dgm:pt modelId="{4D137F18-12D3-4772-BD5B-8D1B406C5A9F}">
      <dgm:prSet phldrT="[Text]"/>
      <dgm:spPr/>
      <dgm:t>
        <a:bodyPr/>
        <a:lstStyle/>
        <a:p>
          <a:r>
            <a:rPr lang="en-US" dirty="0">
              <a:highlight>
                <a:srgbClr val="00FF00"/>
              </a:highlight>
            </a:rPr>
            <a:t>Metallic</a:t>
          </a:r>
          <a:endParaRPr lang="en-IN" dirty="0">
            <a:highlight>
              <a:srgbClr val="00FF00"/>
            </a:highlight>
          </a:endParaRPr>
        </a:p>
      </dgm:t>
    </dgm:pt>
    <dgm:pt modelId="{D8E31D2A-8864-4899-BA1F-777BB05C4997}" type="parTrans" cxnId="{E2B574FE-2122-4579-B667-FD59FF4EE82B}">
      <dgm:prSet/>
      <dgm:spPr/>
      <dgm:t>
        <a:bodyPr/>
        <a:lstStyle/>
        <a:p>
          <a:endParaRPr lang="en-IN"/>
        </a:p>
      </dgm:t>
    </dgm:pt>
    <dgm:pt modelId="{3857271F-B5AF-4B33-A9AD-E52559A44378}" type="sibTrans" cxnId="{E2B574FE-2122-4579-B667-FD59FF4EE82B}">
      <dgm:prSet/>
      <dgm:spPr/>
      <dgm:t>
        <a:bodyPr/>
        <a:lstStyle/>
        <a:p>
          <a:endParaRPr lang="en-IN"/>
        </a:p>
      </dgm:t>
    </dgm:pt>
    <dgm:pt modelId="{BE4DF9B0-5339-4756-B37C-29814CA7EA24}">
      <dgm:prSet phldrT="[Text]" custT="1"/>
      <dgm:spPr/>
      <dgm:t>
        <a:bodyPr/>
        <a:lstStyle/>
        <a:p>
          <a:pPr>
            <a:lnSpc>
              <a:spcPct val="150000"/>
            </a:lnSpc>
          </a:pPr>
          <a:r>
            <a:rPr lang="en-IN" sz="1600" dirty="0">
              <a:highlight>
                <a:srgbClr val="FFFF00"/>
              </a:highlight>
            </a:rPr>
            <a:t>Synthetic</a:t>
          </a:r>
        </a:p>
      </dgm:t>
    </dgm:pt>
    <dgm:pt modelId="{27D38628-5B8A-4D4C-BFE3-0C8411DCDD3C}" type="parTrans" cxnId="{379B3015-BD14-41B5-BC1E-88650E3B13D9}">
      <dgm:prSet/>
      <dgm:spPr/>
      <dgm:t>
        <a:bodyPr/>
        <a:lstStyle/>
        <a:p>
          <a:endParaRPr lang="en-IN"/>
        </a:p>
      </dgm:t>
    </dgm:pt>
    <dgm:pt modelId="{7ABADEFB-BE74-4755-B626-84E8F37A29A9}" type="sibTrans" cxnId="{379B3015-BD14-41B5-BC1E-88650E3B13D9}">
      <dgm:prSet/>
      <dgm:spPr/>
      <dgm:t>
        <a:bodyPr/>
        <a:lstStyle/>
        <a:p>
          <a:endParaRPr lang="en-IN"/>
        </a:p>
      </dgm:t>
    </dgm:pt>
    <dgm:pt modelId="{5D50F1A9-78BC-44CB-A1C1-69A353FDB3BD}">
      <dgm:prSet phldrT="[Text]" custT="1"/>
      <dgm:spPr/>
      <dgm:t>
        <a:bodyPr/>
        <a:lstStyle/>
        <a:p>
          <a:pPr algn="just"/>
          <a:r>
            <a:rPr lang="en-IN" sz="1600" dirty="0">
              <a:highlight>
                <a:srgbClr val="00FFFF"/>
              </a:highlight>
            </a:rPr>
            <a:t>Medical Equipment (Blood bags and surgical tools)</a:t>
          </a:r>
        </a:p>
      </dgm:t>
    </dgm:pt>
    <dgm:pt modelId="{DA9019F3-B297-4012-88C0-36279746FE6F}" type="parTrans" cxnId="{1E6328CD-662D-4F93-8E92-B032600F3262}">
      <dgm:prSet/>
      <dgm:spPr/>
      <dgm:t>
        <a:bodyPr/>
        <a:lstStyle/>
        <a:p>
          <a:endParaRPr lang="en-IN"/>
        </a:p>
      </dgm:t>
    </dgm:pt>
    <dgm:pt modelId="{1E74DB65-343A-4A39-959C-739AA49FB71E}" type="sibTrans" cxnId="{1E6328CD-662D-4F93-8E92-B032600F3262}">
      <dgm:prSet/>
      <dgm:spPr/>
      <dgm:t>
        <a:bodyPr/>
        <a:lstStyle/>
        <a:p>
          <a:endParaRPr lang="en-IN"/>
        </a:p>
      </dgm:t>
    </dgm:pt>
    <dgm:pt modelId="{FF91DB71-5A61-4B89-A580-2949CA46F576}">
      <dgm:prSet phldrT="[Text]" custT="1"/>
      <dgm:spPr/>
      <dgm:t>
        <a:bodyPr/>
        <a:lstStyle/>
        <a:p>
          <a:pPr algn="just"/>
          <a:endParaRPr lang="en-IN" sz="1600" dirty="0">
            <a:highlight>
              <a:srgbClr val="00FFFF"/>
            </a:highlight>
          </a:endParaRPr>
        </a:p>
      </dgm:t>
    </dgm:pt>
    <dgm:pt modelId="{61F340D2-914B-49B2-B9FC-8C5B651ACF73}" type="parTrans" cxnId="{44E1F0DD-AB10-4885-AB7A-85D655AEF298}">
      <dgm:prSet/>
      <dgm:spPr/>
      <dgm:t>
        <a:bodyPr/>
        <a:lstStyle/>
        <a:p>
          <a:endParaRPr lang="en-IN"/>
        </a:p>
      </dgm:t>
    </dgm:pt>
    <dgm:pt modelId="{DF2DFC6E-AB32-4425-8E14-59950BC314F4}" type="sibTrans" cxnId="{44E1F0DD-AB10-4885-AB7A-85D655AEF298}">
      <dgm:prSet/>
      <dgm:spPr/>
      <dgm:t>
        <a:bodyPr/>
        <a:lstStyle/>
        <a:p>
          <a:endParaRPr lang="en-IN"/>
        </a:p>
      </dgm:t>
    </dgm:pt>
    <dgm:pt modelId="{8E9658B1-ADBB-4CA2-8284-ADCCCB8BEF47}">
      <dgm:prSet phldrT="[Text]" custT="1"/>
      <dgm:spPr/>
      <dgm:t>
        <a:bodyPr/>
        <a:lstStyle/>
        <a:p>
          <a:pPr algn="just"/>
          <a:r>
            <a:rPr lang="en-IN" sz="1600" dirty="0">
              <a:highlight>
                <a:srgbClr val="00FFFF"/>
              </a:highlight>
            </a:rPr>
            <a:t>Therapeutic Medication (Medical implants and devices)</a:t>
          </a:r>
        </a:p>
      </dgm:t>
    </dgm:pt>
    <dgm:pt modelId="{2E5AD199-BDBA-4D0A-BEEF-8358A3940138}" type="parTrans" cxnId="{EE562E97-31E8-43E6-B137-0D1D11805CD8}">
      <dgm:prSet/>
      <dgm:spPr/>
      <dgm:t>
        <a:bodyPr/>
        <a:lstStyle/>
        <a:p>
          <a:endParaRPr lang="en-IN"/>
        </a:p>
      </dgm:t>
    </dgm:pt>
    <dgm:pt modelId="{3A239391-F3E9-4D02-801E-03EA22DF7AE4}" type="sibTrans" cxnId="{EE562E97-31E8-43E6-B137-0D1D11805CD8}">
      <dgm:prSet/>
      <dgm:spPr/>
      <dgm:t>
        <a:bodyPr/>
        <a:lstStyle/>
        <a:p>
          <a:endParaRPr lang="en-IN"/>
        </a:p>
      </dgm:t>
    </dgm:pt>
    <dgm:pt modelId="{C079B1C1-692E-4FD8-BB03-A4B5840CE6F6}">
      <dgm:prSet phldrT="[Text]" custT="1"/>
      <dgm:spPr/>
      <dgm:t>
        <a:bodyPr/>
        <a:lstStyle/>
        <a:p>
          <a:pPr algn="just"/>
          <a:r>
            <a:rPr lang="en-IN" sz="1600" dirty="0">
              <a:highlight>
                <a:srgbClr val="00FFFF"/>
              </a:highlight>
            </a:rPr>
            <a:t>Emerging Regeneration materials (Tissue engineering skin and cartilage)</a:t>
          </a:r>
        </a:p>
      </dgm:t>
    </dgm:pt>
    <dgm:pt modelId="{0D7EE5F3-037F-4A23-9523-9B5869DFCB5E}" type="parTrans" cxnId="{27AF587A-2481-429C-BD3F-E68D64D9A0F0}">
      <dgm:prSet/>
      <dgm:spPr/>
      <dgm:t>
        <a:bodyPr/>
        <a:lstStyle/>
        <a:p>
          <a:endParaRPr lang="en-IN"/>
        </a:p>
      </dgm:t>
    </dgm:pt>
    <dgm:pt modelId="{6809880C-47DD-46F5-A04D-D53012E44259}" type="sibTrans" cxnId="{27AF587A-2481-429C-BD3F-E68D64D9A0F0}">
      <dgm:prSet/>
      <dgm:spPr/>
      <dgm:t>
        <a:bodyPr/>
        <a:lstStyle/>
        <a:p>
          <a:endParaRPr lang="en-IN"/>
        </a:p>
      </dgm:t>
    </dgm:pt>
    <dgm:pt modelId="{909FFA78-0EE0-4375-AC8B-E1128B1682D2}">
      <dgm:prSet phldrT="[Text]" custT="1"/>
      <dgm:spPr/>
      <dgm:t>
        <a:bodyPr/>
        <a:lstStyle/>
        <a:p>
          <a:pPr algn="just"/>
          <a:r>
            <a:rPr lang="en-IN" sz="1600" dirty="0">
              <a:highlight>
                <a:srgbClr val="00FFFF"/>
              </a:highlight>
            </a:rPr>
            <a:t>Skeletal system (joint replacement, bone fracture, tendons, ligands)</a:t>
          </a:r>
        </a:p>
      </dgm:t>
    </dgm:pt>
    <dgm:pt modelId="{1ED00C8A-8043-4B06-A005-A2EE6D7B77D0}" type="parTrans" cxnId="{5793B8ED-8EDB-4BC3-A628-486253294DA3}">
      <dgm:prSet/>
      <dgm:spPr/>
      <dgm:t>
        <a:bodyPr/>
        <a:lstStyle/>
        <a:p>
          <a:endParaRPr lang="en-IN"/>
        </a:p>
      </dgm:t>
    </dgm:pt>
    <dgm:pt modelId="{C2899916-BE7B-436F-8264-40AB7BCA4434}" type="sibTrans" cxnId="{5793B8ED-8EDB-4BC3-A628-486253294DA3}">
      <dgm:prSet/>
      <dgm:spPr/>
      <dgm:t>
        <a:bodyPr/>
        <a:lstStyle/>
        <a:p>
          <a:endParaRPr lang="en-IN"/>
        </a:p>
      </dgm:t>
    </dgm:pt>
    <dgm:pt modelId="{E848C766-21DF-40D0-8FAE-71705BAB6C41}">
      <dgm:prSet phldrT="[Text]" custT="1"/>
      <dgm:spPr/>
      <dgm:t>
        <a:bodyPr/>
        <a:lstStyle/>
        <a:p>
          <a:pPr algn="just"/>
          <a:r>
            <a:rPr lang="en-IN" sz="1600" dirty="0">
              <a:highlight>
                <a:srgbClr val="00FFFF"/>
              </a:highlight>
            </a:rPr>
            <a:t>Cardiovascular system (blood vessels, heart valves)</a:t>
          </a:r>
        </a:p>
      </dgm:t>
    </dgm:pt>
    <dgm:pt modelId="{9A514632-B644-44BF-A8EB-C6662E2B74DA}" type="parTrans" cxnId="{7C96267D-B2C1-40A8-90A5-6847171F8C79}">
      <dgm:prSet/>
      <dgm:spPr/>
      <dgm:t>
        <a:bodyPr/>
        <a:lstStyle/>
        <a:p>
          <a:endParaRPr lang="en-IN"/>
        </a:p>
      </dgm:t>
    </dgm:pt>
    <dgm:pt modelId="{9B62619C-C791-49E8-A8E3-FCF8ED82DC53}" type="sibTrans" cxnId="{7C96267D-B2C1-40A8-90A5-6847171F8C79}">
      <dgm:prSet/>
      <dgm:spPr/>
      <dgm:t>
        <a:bodyPr/>
        <a:lstStyle/>
        <a:p>
          <a:endParaRPr lang="en-IN"/>
        </a:p>
      </dgm:t>
    </dgm:pt>
    <dgm:pt modelId="{D260BA78-237B-44AC-B47B-FFAD5EA914A1}">
      <dgm:prSet phldrT="[Text]" custT="1"/>
      <dgm:spPr/>
      <dgm:t>
        <a:bodyPr/>
        <a:lstStyle/>
        <a:p>
          <a:pPr algn="just"/>
          <a:r>
            <a:rPr lang="en-IN" sz="1600" dirty="0">
              <a:highlight>
                <a:srgbClr val="00FFFF"/>
              </a:highlight>
            </a:rPr>
            <a:t>Organs (Artificial heart, skin repair)</a:t>
          </a:r>
        </a:p>
      </dgm:t>
    </dgm:pt>
    <dgm:pt modelId="{C005C87D-AEE6-4ABE-AE27-751323D2D7D1}" type="parTrans" cxnId="{C7747EE1-E9B6-4DCA-A3A3-57341EEBC26D}">
      <dgm:prSet/>
      <dgm:spPr/>
      <dgm:t>
        <a:bodyPr/>
        <a:lstStyle/>
        <a:p>
          <a:endParaRPr lang="en-IN"/>
        </a:p>
      </dgm:t>
    </dgm:pt>
    <dgm:pt modelId="{780F996F-A2DF-44D0-8F61-A029CC3B262D}" type="sibTrans" cxnId="{C7747EE1-E9B6-4DCA-A3A3-57341EEBC26D}">
      <dgm:prSet/>
      <dgm:spPr/>
      <dgm:t>
        <a:bodyPr/>
        <a:lstStyle/>
        <a:p>
          <a:endParaRPr lang="en-IN"/>
        </a:p>
      </dgm:t>
    </dgm:pt>
    <dgm:pt modelId="{58F1CA9D-DC42-4FA0-9B18-BEFEA2BDD029}">
      <dgm:prSet phldrT="[Text]"/>
      <dgm:spPr/>
      <dgm:t>
        <a:bodyPr/>
        <a:lstStyle/>
        <a:p>
          <a:r>
            <a:rPr lang="en-IN" dirty="0">
              <a:highlight>
                <a:srgbClr val="00FF00"/>
              </a:highlight>
            </a:rPr>
            <a:t>Polymers</a:t>
          </a:r>
        </a:p>
      </dgm:t>
    </dgm:pt>
    <dgm:pt modelId="{613E73D6-BDB0-4CDC-BC4D-561371C7423D}" type="parTrans" cxnId="{A8AE5D9F-78DC-462B-BB69-C3CB885864D7}">
      <dgm:prSet/>
      <dgm:spPr/>
      <dgm:t>
        <a:bodyPr/>
        <a:lstStyle/>
        <a:p>
          <a:endParaRPr lang="en-IN"/>
        </a:p>
      </dgm:t>
    </dgm:pt>
    <dgm:pt modelId="{761FD496-5CE3-456F-AF42-920ECB44AE27}" type="sibTrans" cxnId="{A8AE5D9F-78DC-462B-BB69-C3CB885864D7}">
      <dgm:prSet/>
      <dgm:spPr/>
      <dgm:t>
        <a:bodyPr/>
        <a:lstStyle/>
        <a:p>
          <a:endParaRPr lang="en-IN"/>
        </a:p>
      </dgm:t>
    </dgm:pt>
    <dgm:pt modelId="{2FBE557F-4647-40D5-B4F0-173E31EB363B}">
      <dgm:prSet phldrT="[Text]"/>
      <dgm:spPr/>
      <dgm:t>
        <a:bodyPr/>
        <a:lstStyle/>
        <a:p>
          <a:r>
            <a:rPr lang="en-IN" dirty="0">
              <a:highlight>
                <a:srgbClr val="00FF00"/>
              </a:highlight>
            </a:rPr>
            <a:t>Ceramics</a:t>
          </a:r>
        </a:p>
      </dgm:t>
    </dgm:pt>
    <dgm:pt modelId="{D83A4DCE-4F2F-443E-9014-0E537CFB2952}" type="parTrans" cxnId="{8BF5AFB2-5685-43C0-98A8-09FA7D6D465A}">
      <dgm:prSet/>
      <dgm:spPr/>
      <dgm:t>
        <a:bodyPr/>
        <a:lstStyle/>
        <a:p>
          <a:endParaRPr lang="en-IN"/>
        </a:p>
      </dgm:t>
    </dgm:pt>
    <dgm:pt modelId="{287DD387-D3D9-4FD1-8064-20E38F07C647}" type="sibTrans" cxnId="{8BF5AFB2-5685-43C0-98A8-09FA7D6D465A}">
      <dgm:prSet/>
      <dgm:spPr/>
      <dgm:t>
        <a:bodyPr/>
        <a:lstStyle/>
        <a:p>
          <a:endParaRPr lang="en-IN"/>
        </a:p>
      </dgm:t>
    </dgm:pt>
    <dgm:pt modelId="{B5E61285-0EBC-44BD-B4CA-BE663C1395BE}">
      <dgm:prSet phldrT="[Text]"/>
      <dgm:spPr/>
      <dgm:t>
        <a:bodyPr/>
        <a:lstStyle/>
        <a:p>
          <a:r>
            <a:rPr lang="en-IN" dirty="0">
              <a:highlight>
                <a:srgbClr val="00FF00"/>
              </a:highlight>
            </a:rPr>
            <a:t>Composites</a:t>
          </a:r>
        </a:p>
      </dgm:t>
    </dgm:pt>
    <dgm:pt modelId="{0F45EED0-AE3A-4E0C-8EE7-0623D762B23B}" type="parTrans" cxnId="{4EDCB7C4-2428-4B06-9EF1-76C444B7A3A3}">
      <dgm:prSet/>
      <dgm:spPr/>
      <dgm:t>
        <a:bodyPr/>
        <a:lstStyle/>
        <a:p>
          <a:endParaRPr lang="en-IN"/>
        </a:p>
      </dgm:t>
    </dgm:pt>
    <dgm:pt modelId="{36AB5D1E-DA3D-4328-A28A-1975B064C9A9}" type="sibTrans" cxnId="{4EDCB7C4-2428-4B06-9EF1-76C444B7A3A3}">
      <dgm:prSet/>
      <dgm:spPr/>
      <dgm:t>
        <a:bodyPr/>
        <a:lstStyle/>
        <a:p>
          <a:endParaRPr lang="en-IN"/>
        </a:p>
      </dgm:t>
    </dgm:pt>
    <dgm:pt modelId="{9D25656C-8B75-4672-B3C3-517CACE588F8}" type="pres">
      <dgm:prSet presAssocID="{871FA519-9C7B-4CAC-9B4F-A705A00BC8A3}" presName="rootnode" presStyleCnt="0">
        <dgm:presLayoutVars>
          <dgm:chMax/>
          <dgm:chPref/>
          <dgm:dir/>
          <dgm:animLvl val="lvl"/>
        </dgm:presLayoutVars>
      </dgm:prSet>
      <dgm:spPr/>
      <dgm:t>
        <a:bodyPr/>
        <a:lstStyle/>
        <a:p>
          <a:endParaRPr lang="en-IN"/>
        </a:p>
      </dgm:t>
    </dgm:pt>
    <dgm:pt modelId="{1EC4E93A-4D83-401B-B81D-26D5A531B32A}" type="pres">
      <dgm:prSet presAssocID="{84821FEE-39C3-409F-8632-84B5056F4608}" presName="composite" presStyleCnt="0"/>
      <dgm:spPr/>
    </dgm:pt>
    <dgm:pt modelId="{FCCFBC27-2007-4E0E-86BC-5C826CBD423E}" type="pres">
      <dgm:prSet presAssocID="{84821FEE-39C3-409F-8632-84B5056F4608}" presName="bentUpArrow1" presStyleLbl="alignImgPlace1" presStyleIdx="0" presStyleCnt="2"/>
      <dgm:spPr/>
    </dgm:pt>
    <dgm:pt modelId="{EC70EB69-989F-4429-8D13-D04F06B49830}" type="pres">
      <dgm:prSet presAssocID="{84821FEE-39C3-409F-8632-84B5056F4608}" presName="ParentText" presStyleLbl="node1" presStyleIdx="0" presStyleCnt="3" custLinFactNeighborX="-4428" custLinFactNeighborY="-4744">
        <dgm:presLayoutVars>
          <dgm:chMax val="1"/>
          <dgm:chPref val="1"/>
          <dgm:bulletEnabled val="1"/>
        </dgm:presLayoutVars>
      </dgm:prSet>
      <dgm:spPr/>
      <dgm:t>
        <a:bodyPr/>
        <a:lstStyle/>
        <a:p>
          <a:endParaRPr lang="en-IN"/>
        </a:p>
      </dgm:t>
    </dgm:pt>
    <dgm:pt modelId="{1D32E6C2-E95D-405F-864F-A1CA23CECD8F}" type="pres">
      <dgm:prSet presAssocID="{84821FEE-39C3-409F-8632-84B5056F4608}" presName="ChildText" presStyleLbl="revTx" presStyleIdx="0" presStyleCnt="3" custScaleX="474127" custLinFactX="100000" custLinFactNeighborX="128703" custLinFactNeighborY="-7796">
        <dgm:presLayoutVars>
          <dgm:chMax val="0"/>
          <dgm:chPref val="0"/>
          <dgm:bulletEnabled val="1"/>
        </dgm:presLayoutVars>
      </dgm:prSet>
      <dgm:spPr/>
      <dgm:t>
        <a:bodyPr/>
        <a:lstStyle/>
        <a:p>
          <a:endParaRPr lang="en-IN"/>
        </a:p>
      </dgm:t>
    </dgm:pt>
    <dgm:pt modelId="{177A97B2-D621-4489-8CEF-B3824FCE4616}" type="pres">
      <dgm:prSet presAssocID="{8943D18C-E8F0-47BA-AA6A-026C1320A9E4}" presName="sibTrans" presStyleCnt="0"/>
      <dgm:spPr/>
    </dgm:pt>
    <dgm:pt modelId="{C3DBECA2-835D-4558-85A8-92B693622971}" type="pres">
      <dgm:prSet presAssocID="{ECD7049C-2E60-460B-9EF7-BC8DA9E8DDFF}" presName="composite" presStyleCnt="0"/>
      <dgm:spPr/>
    </dgm:pt>
    <dgm:pt modelId="{AB810DB4-A088-4E86-A064-23C03C9BE1A8}" type="pres">
      <dgm:prSet presAssocID="{ECD7049C-2E60-460B-9EF7-BC8DA9E8DDFF}" presName="bentUpArrow1" presStyleLbl="alignImgPlace1" presStyleIdx="1" presStyleCnt="2" custScaleY="164477"/>
      <dgm:spPr/>
    </dgm:pt>
    <dgm:pt modelId="{E20BDD27-E16E-4268-B6C2-5C43D0AE5E99}" type="pres">
      <dgm:prSet presAssocID="{ECD7049C-2E60-460B-9EF7-BC8DA9E8DDFF}" presName="ParentText" presStyleLbl="node1" presStyleIdx="1" presStyleCnt="3" custLinFactNeighborX="-59763" custLinFactNeighborY="0">
        <dgm:presLayoutVars>
          <dgm:chMax val="1"/>
          <dgm:chPref val="1"/>
          <dgm:bulletEnabled val="1"/>
        </dgm:presLayoutVars>
      </dgm:prSet>
      <dgm:spPr/>
      <dgm:t>
        <a:bodyPr/>
        <a:lstStyle/>
        <a:p>
          <a:endParaRPr lang="en-IN"/>
        </a:p>
      </dgm:t>
    </dgm:pt>
    <dgm:pt modelId="{9CC69DF4-6A0E-43F8-A12D-D4119D92E6C3}" type="pres">
      <dgm:prSet presAssocID="{ECD7049C-2E60-460B-9EF7-BC8DA9E8DDFF}" presName="ChildText" presStyleLbl="revTx" presStyleIdx="1" presStyleCnt="3" custScaleX="408275" custLinFactX="10702" custLinFactNeighborX="100000" custLinFactNeighborY="63">
        <dgm:presLayoutVars>
          <dgm:chMax val="0"/>
          <dgm:chPref val="0"/>
          <dgm:bulletEnabled val="1"/>
        </dgm:presLayoutVars>
      </dgm:prSet>
      <dgm:spPr/>
      <dgm:t>
        <a:bodyPr/>
        <a:lstStyle/>
        <a:p>
          <a:endParaRPr lang="en-IN"/>
        </a:p>
      </dgm:t>
    </dgm:pt>
    <dgm:pt modelId="{BFB83AE5-5CC1-4E81-907D-9D23261830D0}" type="pres">
      <dgm:prSet presAssocID="{5F494F49-5A87-4508-BCB1-B33273716FDC}" presName="sibTrans" presStyleCnt="0"/>
      <dgm:spPr/>
    </dgm:pt>
    <dgm:pt modelId="{E3B82931-6304-4DDF-8B87-E534D72FD860}" type="pres">
      <dgm:prSet presAssocID="{396EB9DA-0AB6-41F4-BA34-3A91AC761316}" presName="composite" presStyleCnt="0"/>
      <dgm:spPr/>
    </dgm:pt>
    <dgm:pt modelId="{2437081A-F562-4A30-9419-9BE7B95F5964}" type="pres">
      <dgm:prSet presAssocID="{396EB9DA-0AB6-41F4-BA34-3A91AC761316}" presName="ParentText" presStyleLbl="node1" presStyleIdx="2" presStyleCnt="3" custLinFactNeighborX="-79155" custLinFactNeighborY="1800">
        <dgm:presLayoutVars>
          <dgm:chMax val="1"/>
          <dgm:chPref val="1"/>
          <dgm:bulletEnabled val="1"/>
        </dgm:presLayoutVars>
      </dgm:prSet>
      <dgm:spPr/>
      <dgm:t>
        <a:bodyPr/>
        <a:lstStyle/>
        <a:p>
          <a:endParaRPr lang="en-IN"/>
        </a:p>
      </dgm:t>
    </dgm:pt>
    <dgm:pt modelId="{B9250330-CA4E-4307-9468-051CDA11E62B}" type="pres">
      <dgm:prSet presAssocID="{396EB9DA-0AB6-41F4-BA34-3A91AC761316}" presName="FinalChildText" presStyleLbl="revTx" presStyleIdx="2" presStyleCnt="3" custScaleX="282521">
        <dgm:presLayoutVars>
          <dgm:chMax val="0"/>
          <dgm:chPref val="0"/>
          <dgm:bulletEnabled val="1"/>
        </dgm:presLayoutVars>
      </dgm:prSet>
      <dgm:spPr/>
      <dgm:t>
        <a:bodyPr/>
        <a:lstStyle/>
        <a:p>
          <a:endParaRPr lang="en-IN"/>
        </a:p>
      </dgm:t>
    </dgm:pt>
  </dgm:ptLst>
  <dgm:cxnLst>
    <dgm:cxn modelId="{EE562E97-31E8-43E6-B137-0D1D11805CD8}" srcId="{ECD7049C-2E60-460B-9EF7-BC8DA9E8DDFF}" destId="{8E9658B1-ADBB-4CA2-8284-ADCCCB8BEF47}" srcOrd="2" destOrd="0" parTransId="{2E5AD199-BDBA-4D0A-BEEF-8358A3940138}" sibTransId="{3A239391-F3E9-4D02-801E-03EA22DF7AE4}"/>
    <dgm:cxn modelId="{5793B8ED-8EDB-4BC3-A628-486253294DA3}" srcId="{ECD7049C-2E60-460B-9EF7-BC8DA9E8DDFF}" destId="{909FFA78-0EE0-4375-AC8B-E1128B1682D2}" srcOrd="4" destOrd="0" parTransId="{1ED00C8A-8043-4B06-A005-A2EE6D7B77D0}" sibTransId="{C2899916-BE7B-436F-8264-40AB7BCA4434}"/>
    <dgm:cxn modelId="{2BAF6180-5DA8-4F51-BB03-D21BE7E71F7F}" type="presOf" srcId="{9F3314AD-DAB8-4B32-AB9B-E478B8861B85}" destId="{9CC69DF4-6A0E-43F8-A12D-D4119D92E6C3}" srcOrd="0" destOrd="0" presId="urn:microsoft.com/office/officeart/2005/8/layout/StepDownProcess"/>
    <dgm:cxn modelId="{E2B574FE-2122-4579-B667-FD59FF4EE82B}" srcId="{396EB9DA-0AB6-41F4-BA34-3A91AC761316}" destId="{4D137F18-12D3-4772-BD5B-8D1B406C5A9F}" srcOrd="0" destOrd="0" parTransId="{D8E31D2A-8864-4899-BA1F-777BB05C4997}" sibTransId="{3857271F-B5AF-4B33-A9AD-E52559A44378}"/>
    <dgm:cxn modelId="{A8AE5D9F-78DC-462B-BB69-C3CB885864D7}" srcId="{396EB9DA-0AB6-41F4-BA34-3A91AC761316}" destId="{58F1CA9D-DC42-4FA0-9B18-BEFEA2BDD029}" srcOrd="1" destOrd="0" parTransId="{613E73D6-BDB0-4CDC-BC4D-561371C7423D}" sibTransId="{761FD496-5CE3-456F-AF42-920ECB44AE27}"/>
    <dgm:cxn modelId="{00CF0FA6-EDD4-4359-A5CD-4A34DA1455B0}" type="presOf" srcId="{B5E61285-0EBC-44BD-B4CA-BE663C1395BE}" destId="{B9250330-CA4E-4307-9468-051CDA11E62B}" srcOrd="0" destOrd="3" presId="urn:microsoft.com/office/officeart/2005/8/layout/StepDownProcess"/>
    <dgm:cxn modelId="{27AF587A-2481-429C-BD3F-E68D64D9A0F0}" srcId="{ECD7049C-2E60-460B-9EF7-BC8DA9E8DDFF}" destId="{C079B1C1-692E-4FD8-BB03-A4B5840CE6F6}" srcOrd="3" destOrd="0" parTransId="{0D7EE5F3-037F-4A23-9523-9B5869DFCB5E}" sibTransId="{6809880C-47DD-46F5-A04D-D53012E44259}"/>
    <dgm:cxn modelId="{0EB95C16-382C-4DC3-941B-7E69734FC02D}" type="presOf" srcId="{58F1CA9D-DC42-4FA0-9B18-BEFEA2BDD029}" destId="{B9250330-CA4E-4307-9468-051CDA11E62B}" srcOrd="0" destOrd="1" presId="urn:microsoft.com/office/officeart/2005/8/layout/StepDownProcess"/>
    <dgm:cxn modelId="{9A9CAA44-E293-48E0-A1DC-7721E802753A}" type="presOf" srcId="{ECD7049C-2E60-460B-9EF7-BC8DA9E8DDFF}" destId="{E20BDD27-E16E-4268-B6C2-5C43D0AE5E99}" srcOrd="0" destOrd="0" presId="urn:microsoft.com/office/officeart/2005/8/layout/StepDownProcess"/>
    <dgm:cxn modelId="{AB726193-5A87-4041-968B-02945ED913A5}" type="presOf" srcId="{BE4DF9B0-5339-4756-B37C-29814CA7EA24}" destId="{1D32E6C2-E95D-405F-864F-A1CA23CECD8F}" srcOrd="0" destOrd="1" presId="urn:microsoft.com/office/officeart/2005/8/layout/StepDownProcess"/>
    <dgm:cxn modelId="{8BF5AFB2-5685-43C0-98A8-09FA7D6D465A}" srcId="{396EB9DA-0AB6-41F4-BA34-3A91AC761316}" destId="{2FBE557F-4647-40D5-B4F0-173E31EB363B}" srcOrd="2" destOrd="0" parTransId="{D83A4DCE-4F2F-443E-9014-0E537CFB2952}" sibTransId="{287DD387-D3D9-4FD1-8064-20E38F07C647}"/>
    <dgm:cxn modelId="{7C96267D-B2C1-40A8-90A5-6847171F8C79}" srcId="{ECD7049C-2E60-460B-9EF7-BC8DA9E8DDFF}" destId="{E848C766-21DF-40D0-8FAE-71705BAB6C41}" srcOrd="5" destOrd="0" parTransId="{9A514632-B644-44BF-A8EB-C6662E2B74DA}" sibTransId="{9B62619C-C791-49E8-A8E3-FCF8ED82DC53}"/>
    <dgm:cxn modelId="{2CA076A1-C8B9-4B6D-994C-2DACF8061E6D}" type="presOf" srcId="{2FBE557F-4647-40D5-B4F0-173E31EB363B}" destId="{B9250330-CA4E-4307-9468-051CDA11E62B}" srcOrd="0" destOrd="2" presId="urn:microsoft.com/office/officeart/2005/8/layout/StepDownProcess"/>
    <dgm:cxn modelId="{9BF0427A-64EF-4EC3-8155-C44611414F94}" type="presOf" srcId="{84821FEE-39C3-409F-8632-84B5056F4608}" destId="{EC70EB69-989F-4429-8D13-D04F06B49830}" srcOrd="0" destOrd="0" presId="urn:microsoft.com/office/officeart/2005/8/layout/StepDownProcess"/>
    <dgm:cxn modelId="{2941D05B-CF5E-48B9-820A-C567E00A54DE}" type="presOf" srcId="{871FA519-9C7B-4CAC-9B4F-A705A00BC8A3}" destId="{9D25656C-8B75-4672-B3C3-517CACE588F8}" srcOrd="0" destOrd="0" presId="urn:microsoft.com/office/officeart/2005/8/layout/StepDownProcess"/>
    <dgm:cxn modelId="{44E1F0DD-AB10-4885-AB7A-85D655AEF298}" srcId="{ECD7049C-2E60-460B-9EF7-BC8DA9E8DDFF}" destId="{FF91DB71-5A61-4B89-A580-2949CA46F576}" srcOrd="7" destOrd="0" parTransId="{61F340D2-914B-49B2-B9FC-8C5B651ACF73}" sibTransId="{DF2DFC6E-AB32-4425-8E14-59950BC314F4}"/>
    <dgm:cxn modelId="{E3601943-5CA3-4C2E-A6E8-38FF670B1A73}" type="presOf" srcId="{8E9658B1-ADBB-4CA2-8284-ADCCCB8BEF47}" destId="{9CC69DF4-6A0E-43F8-A12D-D4119D92E6C3}" srcOrd="0" destOrd="2" presId="urn:microsoft.com/office/officeart/2005/8/layout/StepDownProcess"/>
    <dgm:cxn modelId="{79472F14-71E0-41E1-9908-130161F5789C}" srcId="{871FA519-9C7B-4CAC-9B4F-A705A00BC8A3}" destId="{ECD7049C-2E60-460B-9EF7-BC8DA9E8DDFF}" srcOrd="1" destOrd="0" parTransId="{E354F283-9ACA-4545-B7D2-64BD976D76E9}" sibTransId="{5F494F49-5A87-4508-BCB1-B33273716FDC}"/>
    <dgm:cxn modelId="{4EDCB7C4-2428-4B06-9EF1-76C444B7A3A3}" srcId="{396EB9DA-0AB6-41F4-BA34-3A91AC761316}" destId="{B5E61285-0EBC-44BD-B4CA-BE663C1395BE}" srcOrd="3" destOrd="0" parTransId="{0F45EED0-AE3A-4E0C-8EE7-0623D762B23B}" sibTransId="{36AB5D1E-DA3D-4328-A28A-1975B064C9A9}"/>
    <dgm:cxn modelId="{3505E51D-6647-4A5D-A2E4-77051865B8CC}" srcId="{871FA519-9C7B-4CAC-9B4F-A705A00BC8A3}" destId="{396EB9DA-0AB6-41F4-BA34-3A91AC761316}" srcOrd="2" destOrd="0" parTransId="{5BF1D936-3D9B-4BE3-8087-A2D16A84A0CA}" sibTransId="{8B547FC0-31F7-4409-98C9-58ABEAA5C975}"/>
    <dgm:cxn modelId="{3985702C-B278-4154-83E9-98564480AF57}" type="presOf" srcId="{C079B1C1-692E-4FD8-BB03-A4B5840CE6F6}" destId="{9CC69DF4-6A0E-43F8-A12D-D4119D92E6C3}" srcOrd="0" destOrd="3" presId="urn:microsoft.com/office/officeart/2005/8/layout/StepDownProcess"/>
    <dgm:cxn modelId="{CD059B4D-85A1-4DA5-9483-E731B688ACE6}" type="presOf" srcId="{B7D7028C-19D4-4A13-A338-771FEFC7E9CD}" destId="{1D32E6C2-E95D-405F-864F-A1CA23CECD8F}" srcOrd="0" destOrd="0" presId="urn:microsoft.com/office/officeart/2005/8/layout/StepDownProcess"/>
    <dgm:cxn modelId="{8077B376-E071-4F20-810B-0F14183DE059}" type="presOf" srcId="{FF91DB71-5A61-4B89-A580-2949CA46F576}" destId="{9CC69DF4-6A0E-43F8-A12D-D4119D92E6C3}" srcOrd="0" destOrd="7" presId="urn:microsoft.com/office/officeart/2005/8/layout/StepDownProcess"/>
    <dgm:cxn modelId="{2E765E53-3A0F-45AC-9CDF-9109A42F5C47}" type="presOf" srcId="{909FFA78-0EE0-4375-AC8B-E1128B1682D2}" destId="{9CC69DF4-6A0E-43F8-A12D-D4119D92E6C3}" srcOrd="0" destOrd="4" presId="urn:microsoft.com/office/officeart/2005/8/layout/StepDownProcess"/>
    <dgm:cxn modelId="{42E54561-3600-43F9-88BD-FC1C18A2C2D4}" type="presOf" srcId="{D260BA78-237B-44AC-B47B-FFAD5EA914A1}" destId="{9CC69DF4-6A0E-43F8-A12D-D4119D92E6C3}" srcOrd="0" destOrd="6" presId="urn:microsoft.com/office/officeart/2005/8/layout/StepDownProcess"/>
    <dgm:cxn modelId="{BF88B446-BA95-477B-88D3-8D27C2490DA7}" srcId="{871FA519-9C7B-4CAC-9B4F-A705A00BC8A3}" destId="{84821FEE-39C3-409F-8632-84B5056F4608}" srcOrd="0" destOrd="0" parTransId="{462FE009-B6DB-4763-A6B1-5F365487DA22}" sibTransId="{8943D18C-E8F0-47BA-AA6A-026C1320A9E4}"/>
    <dgm:cxn modelId="{22256EC9-3B8C-45CA-8D43-FDA6F9155768}" srcId="{84821FEE-39C3-409F-8632-84B5056F4608}" destId="{B7D7028C-19D4-4A13-A338-771FEFC7E9CD}" srcOrd="0" destOrd="0" parTransId="{B1CB1254-064B-4D0A-B7EB-BF62FD4DA195}" sibTransId="{E9D751A0-77A1-49DE-9B05-16848DDF0E55}"/>
    <dgm:cxn modelId="{1E6328CD-662D-4F93-8E92-B032600F3262}" srcId="{ECD7049C-2E60-460B-9EF7-BC8DA9E8DDFF}" destId="{5D50F1A9-78BC-44CB-A1C1-69A353FDB3BD}" srcOrd="1" destOrd="0" parTransId="{DA9019F3-B297-4012-88C0-36279746FE6F}" sibTransId="{1E74DB65-343A-4A39-959C-739AA49FB71E}"/>
    <dgm:cxn modelId="{93F51FBA-2CC0-4629-B3BE-21BC0124AC0B}" type="presOf" srcId="{5D50F1A9-78BC-44CB-A1C1-69A353FDB3BD}" destId="{9CC69DF4-6A0E-43F8-A12D-D4119D92E6C3}" srcOrd="0" destOrd="1" presId="urn:microsoft.com/office/officeart/2005/8/layout/StepDownProcess"/>
    <dgm:cxn modelId="{379B3015-BD14-41B5-BC1E-88650E3B13D9}" srcId="{84821FEE-39C3-409F-8632-84B5056F4608}" destId="{BE4DF9B0-5339-4756-B37C-29814CA7EA24}" srcOrd="1" destOrd="0" parTransId="{27D38628-5B8A-4D4C-BFE3-0C8411DCDD3C}" sibTransId="{7ABADEFB-BE74-4755-B626-84E8F37A29A9}"/>
    <dgm:cxn modelId="{889847A8-A225-46BF-B73A-205E5BAF2A34}" type="presOf" srcId="{4D137F18-12D3-4772-BD5B-8D1B406C5A9F}" destId="{B9250330-CA4E-4307-9468-051CDA11E62B}" srcOrd="0" destOrd="0" presId="urn:microsoft.com/office/officeart/2005/8/layout/StepDownProcess"/>
    <dgm:cxn modelId="{7B8267FE-B94B-4D8F-9D60-D5D2AED03619}" srcId="{ECD7049C-2E60-460B-9EF7-BC8DA9E8DDFF}" destId="{9F3314AD-DAB8-4B32-AB9B-E478B8861B85}" srcOrd="0" destOrd="0" parTransId="{33C7710B-77C8-4AEC-95FB-9FEB60266943}" sibTransId="{607E6859-EB6E-4832-87E6-89F8B4FD9009}"/>
    <dgm:cxn modelId="{493CFAEE-3D05-4312-AC5C-53380EB3DC04}" type="presOf" srcId="{E848C766-21DF-40D0-8FAE-71705BAB6C41}" destId="{9CC69DF4-6A0E-43F8-A12D-D4119D92E6C3}" srcOrd="0" destOrd="5" presId="urn:microsoft.com/office/officeart/2005/8/layout/StepDownProcess"/>
    <dgm:cxn modelId="{C7747EE1-E9B6-4DCA-A3A3-57341EEBC26D}" srcId="{ECD7049C-2E60-460B-9EF7-BC8DA9E8DDFF}" destId="{D260BA78-237B-44AC-B47B-FFAD5EA914A1}" srcOrd="6" destOrd="0" parTransId="{C005C87D-AEE6-4ABE-AE27-751323D2D7D1}" sibTransId="{780F996F-A2DF-44D0-8F61-A029CC3B262D}"/>
    <dgm:cxn modelId="{BEE976F4-43F5-4B1E-948A-A65A447E9254}" type="presOf" srcId="{396EB9DA-0AB6-41F4-BA34-3A91AC761316}" destId="{2437081A-F562-4A30-9419-9BE7B95F5964}" srcOrd="0" destOrd="0" presId="urn:microsoft.com/office/officeart/2005/8/layout/StepDownProcess"/>
    <dgm:cxn modelId="{45DF4B92-C2D1-4615-8DF8-B1EEAD5FAF7C}" type="presParOf" srcId="{9D25656C-8B75-4672-B3C3-517CACE588F8}" destId="{1EC4E93A-4D83-401B-B81D-26D5A531B32A}" srcOrd="0" destOrd="0" presId="urn:microsoft.com/office/officeart/2005/8/layout/StepDownProcess"/>
    <dgm:cxn modelId="{DD3A0F4B-3024-4A9C-9210-450F71E6204F}" type="presParOf" srcId="{1EC4E93A-4D83-401B-B81D-26D5A531B32A}" destId="{FCCFBC27-2007-4E0E-86BC-5C826CBD423E}" srcOrd="0" destOrd="0" presId="urn:microsoft.com/office/officeart/2005/8/layout/StepDownProcess"/>
    <dgm:cxn modelId="{02C95FEE-EF42-469C-9C1F-56B873017D39}" type="presParOf" srcId="{1EC4E93A-4D83-401B-B81D-26D5A531B32A}" destId="{EC70EB69-989F-4429-8D13-D04F06B49830}" srcOrd="1" destOrd="0" presId="urn:microsoft.com/office/officeart/2005/8/layout/StepDownProcess"/>
    <dgm:cxn modelId="{0D716CCE-A5B4-4875-B441-E140225548C1}" type="presParOf" srcId="{1EC4E93A-4D83-401B-B81D-26D5A531B32A}" destId="{1D32E6C2-E95D-405F-864F-A1CA23CECD8F}" srcOrd="2" destOrd="0" presId="urn:microsoft.com/office/officeart/2005/8/layout/StepDownProcess"/>
    <dgm:cxn modelId="{A6695DE8-7078-4793-A7A3-E5F0E063116B}" type="presParOf" srcId="{9D25656C-8B75-4672-B3C3-517CACE588F8}" destId="{177A97B2-D621-4489-8CEF-B3824FCE4616}" srcOrd="1" destOrd="0" presId="urn:microsoft.com/office/officeart/2005/8/layout/StepDownProcess"/>
    <dgm:cxn modelId="{A2A10CEE-79AB-4F54-A328-FB327B7869F8}" type="presParOf" srcId="{9D25656C-8B75-4672-B3C3-517CACE588F8}" destId="{C3DBECA2-835D-4558-85A8-92B693622971}" srcOrd="2" destOrd="0" presId="urn:microsoft.com/office/officeart/2005/8/layout/StepDownProcess"/>
    <dgm:cxn modelId="{8458AAAA-4322-4370-85D5-EBC0E50FCA8D}" type="presParOf" srcId="{C3DBECA2-835D-4558-85A8-92B693622971}" destId="{AB810DB4-A088-4E86-A064-23C03C9BE1A8}" srcOrd="0" destOrd="0" presId="urn:microsoft.com/office/officeart/2005/8/layout/StepDownProcess"/>
    <dgm:cxn modelId="{38A6FD44-D991-4E9F-B49C-3DA030280CE9}" type="presParOf" srcId="{C3DBECA2-835D-4558-85A8-92B693622971}" destId="{E20BDD27-E16E-4268-B6C2-5C43D0AE5E99}" srcOrd="1" destOrd="0" presId="urn:microsoft.com/office/officeart/2005/8/layout/StepDownProcess"/>
    <dgm:cxn modelId="{406967F9-425E-4DBD-8FDA-D6908639B63B}" type="presParOf" srcId="{C3DBECA2-835D-4558-85A8-92B693622971}" destId="{9CC69DF4-6A0E-43F8-A12D-D4119D92E6C3}" srcOrd="2" destOrd="0" presId="urn:microsoft.com/office/officeart/2005/8/layout/StepDownProcess"/>
    <dgm:cxn modelId="{B3D4D224-49AE-4A54-8F66-142E67A28B13}" type="presParOf" srcId="{9D25656C-8B75-4672-B3C3-517CACE588F8}" destId="{BFB83AE5-5CC1-4E81-907D-9D23261830D0}" srcOrd="3" destOrd="0" presId="urn:microsoft.com/office/officeart/2005/8/layout/StepDownProcess"/>
    <dgm:cxn modelId="{698D5E10-525E-46F3-AA79-0BEC37D4881C}" type="presParOf" srcId="{9D25656C-8B75-4672-B3C3-517CACE588F8}" destId="{E3B82931-6304-4DDF-8B87-E534D72FD860}" srcOrd="4" destOrd="0" presId="urn:microsoft.com/office/officeart/2005/8/layout/StepDownProcess"/>
    <dgm:cxn modelId="{3B195F4C-F397-4354-AFC0-A1122BA65D7C}" type="presParOf" srcId="{E3B82931-6304-4DDF-8B87-E534D72FD860}" destId="{2437081A-F562-4A30-9419-9BE7B95F5964}" srcOrd="0" destOrd="0" presId="urn:microsoft.com/office/officeart/2005/8/layout/StepDownProcess"/>
    <dgm:cxn modelId="{8190F36E-0D58-4AF0-A0AB-3072A4A8B35A}" type="presParOf" srcId="{E3B82931-6304-4DDF-8B87-E534D72FD860}" destId="{B9250330-CA4E-4307-9468-051CDA11E62B}"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71FA519-9C7B-4CAC-9B4F-A705A00BC8A3}"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IN"/>
        </a:p>
      </dgm:t>
    </dgm:pt>
    <dgm:pt modelId="{4D137F18-12D3-4772-BD5B-8D1B406C5A9F}">
      <dgm:prSet phldrT="[Text]"/>
      <dgm:spPr/>
      <dgm:t>
        <a:bodyPr/>
        <a:lstStyle/>
        <a:p>
          <a:r>
            <a:rPr lang="en-US" dirty="0"/>
            <a:t>Polymers</a:t>
          </a:r>
        </a:p>
        <a:p>
          <a:r>
            <a:rPr lang="en-US" dirty="0"/>
            <a:t>Largest class of Biomaterials</a:t>
          </a:r>
          <a:endParaRPr lang="en-IN" dirty="0"/>
        </a:p>
      </dgm:t>
    </dgm:pt>
    <dgm:pt modelId="{D8E31D2A-8864-4899-BA1F-777BB05C4997}" type="parTrans" cxnId="{E2B574FE-2122-4579-B667-FD59FF4EE82B}">
      <dgm:prSet/>
      <dgm:spPr/>
      <dgm:t>
        <a:bodyPr/>
        <a:lstStyle/>
        <a:p>
          <a:endParaRPr lang="en-IN"/>
        </a:p>
      </dgm:t>
    </dgm:pt>
    <dgm:pt modelId="{3857271F-B5AF-4B33-A9AD-E52559A44378}" type="sibTrans" cxnId="{E2B574FE-2122-4579-B667-FD59FF4EE82B}">
      <dgm:prSet/>
      <dgm:spPr/>
      <dgm:t>
        <a:bodyPr/>
        <a:lstStyle/>
        <a:p>
          <a:endParaRPr lang="en-IN"/>
        </a:p>
      </dgm:t>
    </dgm:pt>
    <dgm:pt modelId="{9D25656C-8B75-4672-B3C3-517CACE588F8}" type="pres">
      <dgm:prSet presAssocID="{871FA519-9C7B-4CAC-9B4F-A705A00BC8A3}" presName="rootnode" presStyleCnt="0">
        <dgm:presLayoutVars>
          <dgm:chMax/>
          <dgm:chPref/>
          <dgm:dir/>
          <dgm:animLvl val="lvl"/>
        </dgm:presLayoutVars>
      </dgm:prSet>
      <dgm:spPr/>
      <dgm:t>
        <a:bodyPr/>
        <a:lstStyle/>
        <a:p>
          <a:endParaRPr lang="en-IN"/>
        </a:p>
      </dgm:t>
    </dgm:pt>
    <dgm:pt modelId="{EA28E57C-6A81-4D8E-AF61-2FDEEEC7A946}" type="pres">
      <dgm:prSet presAssocID="{4D137F18-12D3-4772-BD5B-8D1B406C5A9F}" presName="composite" presStyleCnt="0"/>
      <dgm:spPr/>
    </dgm:pt>
    <dgm:pt modelId="{9A56A365-82C3-4356-A618-F8F482FC29A9}" type="pres">
      <dgm:prSet presAssocID="{4D137F18-12D3-4772-BD5B-8D1B406C5A9F}" presName="ParentText" presStyleLbl="node1" presStyleIdx="0" presStyleCnt="1" custScaleX="53820" custScaleY="44510" custLinFactNeighborX="-98121" custLinFactNeighborY="-75672">
        <dgm:presLayoutVars>
          <dgm:chMax val="1"/>
          <dgm:chPref val="1"/>
          <dgm:bulletEnabled val="1"/>
        </dgm:presLayoutVars>
      </dgm:prSet>
      <dgm:spPr/>
      <dgm:t>
        <a:bodyPr/>
        <a:lstStyle/>
        <a:p>
          <a:endParaRPr lang="en-IN"/>
        </a:p>
      </dgm:t>
    </dgm:pt>
  </dgm:ptLst>
  <dgm:cxnLst>
    <dgm:cxn modelId="{FD620B52-5AB3-4B1D-A25E-038CD16DB2A3}" type="presOf" srcId="{4D137F18-12D3-4772-BD5B-8D1B406C5A9F}" destId="{9A56A365-82C3-4356-A618-F8F482FC29A9}" srcOrd="0" destOrd="0" presId="urn:microsoft.com/office/officeart/2005/8/layout/StepDownProcess"/>
    <dgm:cxn modelId="{2941D05B-CF5E-48B9-820A-C567E00A54DE}" type="presOf" srcId="{871FA519-9C7B-4CAC-9B4F-A705A00BC8A3}" destId="{9D25656C-8B75-4672-B3C3-517CACE588F8}" srcOrd="0" destOrd="0" presId="urn:microsoft.com/office/officeart/2005/8/layout/StepDownProcess"/>
    <dgm:cxn modelId="{E2B574FE-2122-4579-B667-FD59FF4EE82B}" srcId="{871FA519-9C7B-4CAC-9B4F-A705A00BC8A3}" destId="{4D137F18-12D3-4772-BD5B-8D1B406C5A9F}" srcOrd="0" destOrd="0" parTransId="{D8E31D2A-8864-4899-BA1F-777BB05C4997}" sibTransId="{3857271F-B5AF-4B33-A9AD-E52559A44378}"/>
    <dgm:cxn modelId="{BF994FD7-59EF-4714-89FD-8F8332C9E9A3}" type="presParOf" srcId="{9D25656C-8B75-4672-B3C3-517CACE588F8}" destId="{EA28E57C-6A81-4D8E-AF61-2FDEEEC7A946}" srcOrd="0" destOrd="0" presId="urn:microsoft.com/office/officeart/2005/8/layout/StepDownProcess"/>
    <dgm:cxn modelId="{82BBE4AD-A186-48F8-93EB-50E49EFCC617}" type="presParOf" srcId="{EA28E57C-6A81-4D8E-AF61-2FDEEEC7A946}" destId="{9A56A365-82C3-4356-A618-F8F482FC29A9}"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71FA519-9C7B-4CAC-9B4F-A705A00BC8A3}"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IN"/>
        </a:p>
      </dgm:t>
    </dgm:pt>
    <dgm:pt modelId="{4D137F18-12D3-4772-BD5B-8D1B406C5A9F}">
      <dgm:prSet phldrT="[Text]"/>
      <dgm:spPr/>
      <dgm:t>
        <a:bodyPr/>
        <a:lstStyle/>
        <a:p>
          <a:r>
            <a:rPr lang="en-US" dirty="0"/>
            <a:t>Advantages</a:t>
          </a:r>
          <a:endParaRPr lang="en-IN" dirty="0"/>
        </a:p>
      </dgm:t>
    </dgm:pt>
    <dgm:pt modelId="{D8E31D2A-8864-4899-BA1F-777BB05C4997}" type="parTrans" cxnId="{E2B574FE-2122-4579-B667-FD59FF4EE82B}">
      <dgm:prSet/>
      <dgm:spPr/>
      <dgm:t>
        <a:bodyPr/>
        <a:lstStyle/>
        <a:p>
          <a:endParaRPr lang="en-IN"/>
        </a:p>
      </dgm:t>
    </dgm:pt>
    <dgm:pt modelId="{3857271F-B5AF-4B33-A9AD-E52559A44378}" type="sibTrans" cxnId="{E2B574FE-2122-4579-B667-FD59FF4EE82B}">
      <dgm:prSet/>
      <dgm:spPr/>
      <dgm:t>
        <a:bodyPr/>
        <a:lstStyle/>
        <a:p>
          <a:endParaRPr lang="en-IN"/>
        </a:p>
      </dgm:t>
    </dgm:pt>
    <dgm:pt modelId="{9D25656C-8B75-4672-B3C3-517CACE588F8}" type="pres">
      <dgm:prSet presAssocID="{871FA519-9C7B-4CAC-9B4F-A705A00BC8A3}" presName="rootnode" presStyleCnt="0">
        <dgm:presLayoutVars>
          <dgm:chMax/>
          <dgm:chPref/>
          <dgm:dir/>
          <dgm:animLvl val="lvl"/>
        </dgm:presLayoutVars>
      </dgm:prSet>
      <dgm:spPr/>
      <dgm:t>
        <a:bodyPr/>
        <a:lstStyle/>
        <a:p>
          <a:endParaRPr lang="en-IN"/>
        </a:p>
      </dgm:t>
    </dgm:pt>
    <dgm:pt modelId="{EA28E57C-6A81-4D8E-AF61-2FDEEEC7A946}" type="pres">
      <dgm:prSet presAssocID="{4D137F18-12D3-4772-BD5B-8D1B406C5A9F}" presName="composite" presStyleCnt="0"/>
      <dgm:spPr/>
    </dgm:pt>
    <dgm:pt modelId="{9A56A365-82C3-4356-A618-F8F482FC29A9}" type="pres">
      <dgm:prSet presAssocID="{4D137F18-12D3-4772-BD5B-8D1B406C5A9F}" presName="ParentText" presStyleLbl="node1" presStyleIdx="0" presStyleCnt="1" custScaleX="53820" custScaleY="44510" custLinFactNeighborX="-98121" custLinFactNeighborY="-75672">
        <dgm:presLayoutVars>
          <dgm:chMax val="1"/>
          <dgm:chPref val="1"/>
          <dgm:bulletEnabled val="1"/>
        </dgm:presLayoutVars>
      </dgm:prSet>
      <dgm:spPr/>
      <dgm:t>
        <a:bodyPr/>
        <a:lstStyle/>
        <a:p>
          <a:endParaRPr lang="en-IN"/>
        </a:p>
      </dgm:t>
    </dgm:pt>
  </dgm:ptLst>
  <dgm:cxnLst>
    <dgm:cxn modelId="{FD620B52-5AB3-4B1D-A25E-038CD16DB2A3}" type="presOf" srcId="{4D137F18-12D3-4772-BD5B-8D1B406C5A9F}" destId="{9A56A365-82C3-4356-A618-F8F482FC29A9}" srcOrd="0" destOrd="0" presId="urn:microsoft.com/office/officeart/2005/8/layout/StepDownProcess"/>
    <dgm:cxn modelId="{2941D05B-CF5E-48B9-820A-C567E00A54DE}" type="presOf" srcId="{871FA519-9C7B-4CAC-9B4F-A705A00BC8A3}" destId="{9D25656C-8B75-4672-B3C3-517CACE588F8}" srcOrd="0" destOrd="0" presId="urn:microsoft.com/office/officeart/2005/8/layout/StepDownProcess"/>
    <dgm:cxn modelId="{E2B574FE-2122-4579-B667-FD59FF4EE82B}" srcId="{871FA519-9C7B-4CAC-9B4F-A705A00BC8A3}" destId="{4D137F18-12D3-4772-BD5B-8D1B406C5A9F}" srcOrd="0" destOrd="0" parTransId="{D8E31D2A-8864-4899-BA1F-777BB05C4997}" sibTransId="{3857271F-B5AF-4B33-A9AD-E52559A44378}"/>
    <dgm:cxn modelId="{BF994FD7-59EF-4714-89FD-8F8332C9E9A3}" type="presParOf" srcId="{9D25656C-8B75-4672-B3C3-517CACE588F8}" destId="{EA28E57C-6A81-4D8E-AF61-2FDEEEC7A946}" srcOrd="0" destOrd="0" presId="urn:microsoft.com/office/officeart/2005/8/layout/StepDownProcess"/>
    <dgm:cxn modelId="{82BBE4AD-A186-48F8-93EB-50E49EFCC617}" type="presParOf" srcId="{EA28E57C-6A81-4D8E-AF61-2FDEEEC7A946}" destId="{9A56A365-82C3-4356-A618-F8F482FC29A9}"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71FA519-9C7B-4CAC-9B4F-A705A00BC8A3}"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IN"/>
        </a:p>
      </dgm:t>
    </dgm:pt>
    <dgm:pt modelId="{4D137F18-12D3-4772-BD5B-8D1B406C5A9F}">
      <dgm:prSet phldrT="[Text]"/>
      <dgm:spPr/>
      <dgm:t>
        <a:bodyPr/>
        <a:lstStyle/>
        <a:p>
          <a:r>
            <a:rPr lang="en-US" dirty="0"/>
            <a:t>Applications</a:t>
          </a:r>
          <a:endParaRPr lang="en-IN" dirty="0"/>
        </a:p>
      </dgm:t>
    </dgm:pt>
    <dgm:pt modelId="{D8E31D2A-8864-4899-BA1F-777BB05C4997}" type="parTrans" cxnId="{E2B574FE-2122-4579-B667-FD59FF4EE82B}">
      <dgm:prSet/>
      <dgm:spPr/>
      <dgm:t>
        <a:bodyPr/>
        <a:lstStyle/>
        <a:p>
          <a:endParaRPr lang="en-IN"/>
        </a:p>
      </dgm:t>
    </dgm:pt>
    <dgm:pt modelId="{3857271F-B5AF-4B33-A9AD-E52559A44378}" type="sibTrans" cxnId="{E2B574FE-2122-4579-B667-FD59FF4EE82B}">
      <dgm:prSet/>
      <dgm:spPr/>
      <dgm:t>
        <a:bodyPr/>
        <a:lstStyle/>
        <a:p>
          <a:endParaRPr lang="en-IN"/>
        </a:p>
      </dgm:t>
    </dgm:pt>
    <dgm:pt modelId="{9D25656C-8B75-4672-B3C3-517CACE588F8}" type="pres">
      <dgm:prSet presAssocID="{871FA519-9C7B-4CAC-9B4F-A705A00BC8A3}" presName="rootnode" presStyleCnt="0">
        <dgm:presLayoutVars>
          <dgm:chMax/>
          <dgm:chPref/>
          <dgm:dir/>
          <dgm:animLvl val="lvl"/>
        </dgm:presLayoutVars>
      </dgm:prSet>
      <dgm:spPr/>
      <dgm:t>
        <a:bodyPr/>
        <a:lstStyle/>
        <a:p>
          <a:endParaRPr lang="en-IN"/>
        </a:p>
      </dgm:t>
    </dgm:pt>
    <dgm:pt modelId="{EA28E57C-6A81-4D8E-AF61-2FDEEEC7A946}" type="pres">
      <dgm:prSet presAssocID="{4D137F18-12D3-4772-BD5B-8D1B406C5A9F}" presName="composite" presStyleCnt="0"/>
      <dgm:spPr/>
    </dgm:pt>
    <dgm:pt modelId="{9A56A365-82C3-4356-A618-F8F482FC29A9}" type="pres">
      <dgm:prSet presAssocID="{4D137F18-12D3-4772-BD5B-8D1B406C5A9F}" presName="ParentText" presStyleLbl="node1" presStyleIdx="0" presStyleCnt="1" custScaleX="53820" custScaleY="44510" custLinFactNeighborX="-5148" custLinFactNeighborY="-67391">
        <dgm:presLayoutVars>
          <dgm:chMax val="1"/>
          <dgm:chPref val="1"/>
          <dgm:bulletEnabled val="1"/>
        </dgm:presLayoutVars>
      </dgm:prSet>
      <dgm:spPr/>
      <dgm:t>
        <a:bodyPr/>
        <a:lstStyle/>
        <a:p>
          <a:endParaRPr lang="en-IN"/>
        </a:p>
      </dgm:t>
    </dgm:pt>
  </dgm:ptLst>
  <dgm:cxnLst>
    <dgm:cxn modelId="{FD620B52-5AB3-4B1D-A25E-038CD16DB2A3}" type="presOf" srcId="{4D137F18-12D3-4772-BD5B-8D1B406C5A9F}" destId="{9A56A365-82C3-4356-A618-F8F482FC29A9}" srcOrd="0" destOrd="0" presId="urn:microsoft.com/office/officeart/2005/8/layout/StepDownProcess"/>
    <dgm:cxn modelId="{2941D05B-CF5E-48B9-820A-C567E00A54DE}" type="presOf" srcId="{871FA519-9C7B-4CAC-9B4F-A705A00BC8A3}" destId="{9D25656C-8B75-4672-B3C3-517CACE588F8}" srcOrd="0" destOrd="0" presId="urn:microsoft.com/office/officeart/2005/8/layout/StepDownProcess"/>
    <dgm:cxn modelId="{E2B574FE-2122-4579-B667-FD59FF4EE82B}" srcId="{871FA519-9C7B-4CAC-9B4F-A705A00BC8A3}" destId="{4D137F18-12D3-4772-BD5B-8D1B406C5A9F}" srcOrd="0" destOrd="0" parTransId="{D8E31D2A-8864-4899-BA1F-777BB05C4997}" sibTransId="{3857271F-B5AF-4B33-A9AD-E52559A44378}"/>
    <dgm:cxn modelId="{BF994FD7-59EF-4714-89FD-8F8332C9E9A3}" type="presParOf" srcId="{9D25656C-8B75-4672-B3C3-517CACE588F8}" destId="{EA28E57C-6A81-4D8E-AF61-2FDEEEC7A946}" srcOrd="0" destOrd="0" presId="urn:microsoft.com/office/officeart/2005/8/layout/StepDownProcess"/>
    <dgm:cxn modelId="{82BBE4AD-A186-48F8-93EB-50E49EFCC617}" type="presParOf" srcId="{EA28E57C-6A81-4D8E-AF61-2FDEEEC7A946}" destId="{9A56A365-82C3-4356-A618-F8F482FC29A9}" srcOrd="0" destOrd="0" presId="urn:microsoft.com/office/officeart/2005/8/layout/StepDownProcess"/>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71FA519-9C7B-4CAC-9B4F-A705A00BC8A3}"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IN"/>
        </a:p>
      </dgm:t>
    </dgm:pt>
    <dgm:pt modelId="{4D137F18-12D3-4772-BD5B-8D1B406C5A9F}">
      <dgm:prSet phldrT="[Text]"/>
      <dgm:spPr/>
      <dgm:t>
        <a:bodyPr/>
        <a:lstStyle/>
        <a:p>
          <a:r>
            <a:rPr lang="en-US" dirty="0"/>
            <a:t>Applications</a:t>
          </a:r>
          <a:endParaRPr lang="en-IN" dirty="0"/>
        </a:p>
      </dgm:t>
    </dgm:pt>
    <dgm:pt modelId="{D8E31D2A-8864-4899-BA1F-777BB05C4997}" type="parTrans" cxnId="{E2B574FE-2122-4579-B667-FD59FF4EE82B}">
      <dgm:prSet/>
      <dgm:spPr/>
      <dgm:t>
        <a:bodyPr/>
        <a:lstStyle/>
        <a:p>
          <a:endParaRPr lang="en-IN"/>
        </a:p>
      </dgm:t>
    </dgm:pt>
    <dgm:pt modelId="{3857271F-B5AF-4B33-A9AD-E52559A44378}" type="sibTrans" cxnId="{E2B574FE-2122-4579-B667-FD59FF4EE82B}">
      <dgm:prSet/>
      <dgm:spPr/>
      <dgm:t>
        <a:bodyPr/>
        <a:lstStyle/>
        <a:p>
          <a:endParaRPr lang="en-IN"/>
        </a:p>
      </dgm:t>
    </dgm:pt>
    <dgm:pt modelId="{9D25656C-8B75-4672-B3C3-517CACE588F8}" type="pres">
      <dgm:prSet presAssocID="{871FA519-9C7B-4CAC-9B4F-A705A00BC8A3}" presName="rootnode" presStyleCnt="0">
        <dgm:presLayoutVars>
          <dgm:chMax/>
          <dgm:chPref/>
          <dgm:dir/>
          <dgm:animLvl val="lvl"/>
        </dgm:presLayoutVars>
      </dgm:prSet>
      <dgm:spPr/>
      <dgm:t>
        <a:bodyPr/>
        <a:lstStyle/>
        <a:p>
          <a:endParaRPr lang="en-IN"/>
        </a:p>
      </dgm:t>
    </dgm:pt>
    <dgm:pt modelId="{EA28E57C-6A81-4D8E-AF61-2FDEEEC7A946}" type="pres">
      <dgm:prSet presAssocID="{4D137F18-12D3-4772-BD5B-8D1B406C5A9F}" presName="composite" presStyleCnt="0"/>
      <dgm:spPr/>
    </dgm:pt>
    <dgm:pt modelId="{9A56A365-82C3-4356-A618-F8F482FC29A9}" type="pres">
      <dgm:prSet presAssocID="{4D137F18-12D3-4772-BD5B-8D1B406C5A9F}" presName="ParentText" presStyleLbl="node1" presStyleIdx="0" presStyleCnt="1" custScaleX="53820" custScaleY="20692" custLinFactNeighborX="-93877" custLinFactNeighborY="-95883">
        <dgm:presLayoutVars>
          <dgm:chMax val="1"/>
          <dgm:chPref val="1"/>
          <dgm:bulletEnabled val="1"/>
        </dgm:presLayoutVars>
      </dgm:prSet>
      <dgm:spPr/>
      <dgm:t>
        <a:bodyPr/>
        <a:lstStyle/>
        <a:p>
          <a:endParaRPr lang="en-IN"/>
        </a:p>
      </dgm:t>
    </dgm:pt>
  </dgm:ptLst>
  <dgm:cxnLst>
    <dgm:cxn modelId="{FD620B52-5AB3-4B1D-A25E-038CD16DB2A3}" type="presOf" srcId="{4D137F18-12D3-4772-BD5B-8D1B406C5A9F}" destId="{9A56A365-82C3-4356-A618-F8F482FC29A9}" srcOrd="0" destOrd="0" presId="urn:microsoft.com/office/officeart/2005/8/layout/StepDownProcess"/>
    <dgm:cxn modelId="{2941D05B-CF5E-48B9-820A-C567E00A54DE}" type="presOf" srcId="{871FA519-9C7B-4CAC-9B4F-A705A00BC8A3}" destId="{9D25656C-8B75-4672-B3C3-517CACE588F8}" srcOrd="0" destOrd="0" presId="urn:microsoft.com/office/officeart/2005/8/layout/StepDownProcess"/>
    <dgm:cxn modelId="{E2B574FE-2122-4579-B667-FD59FF4EE82B}" srcId="{871FA519-9C7B-4CAC-9B4F-A705A00BC8A3}" destId="{4D137F18-12D3-4772-BD5B-8D1B406C5A9F}" srcOrd="0" destOrd="0" parTransId="{D8E31D2A-8864-4899-BA1F-777BB05C4997}" sibTransId="{3857271F-B5AF-4B33-A9AD-E52559A44378}"/>
    <dgm:cxn modelId="{BF994FD7-59EF-4714-89FD-8F8332C9E9A3}" type="presParOf" srcId="{9D25656C-8B75-4672-B3C3-517CACE588F8}" destId="{EA28E57C-6A81-4D8E-AF61-2FDEEEC7A946}" srcOrd="0" destOrd="0" presId="urn:microsoft.com/office/officeart/2005/8/layout/StepDownProcess"/>
    <dgm:cxn modelId="{82BBE4AD-A186-48F8-93EB-50E49EFCC617}" type="presParOf" srcId="{EA28E57C-6A81-4D8E-AF61-2FDEEEC7A946}" destId="{9A56A365-82C3-4356-A618-F8F482FC29A9}" srcOrd="0" destOrd="0" presId="urn:microsoft.com/office/officeart/2005/8/layout/StepDownProcess"/>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71FA519-9C7B-4CAC-9B4F-A705A00BC8A3}"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IN"/>
        </a:p>
      </dgm:t>
    </dgm:pt>
    <dgm:pt modelId="{4D137F18-12D3-4772-BD5B-8D1B406C5A9F}">
      <dgm:prSet phldrT="[Text]"/>
      <dgm:spPr/>
      <dgm:t>
        <a:bodyPr/>
        <a:lstStyle/>
        <a:p>
          <a:r>
            <a:rPr lang="en-US" dirty="0"/>
            <a:t>Applications</a:t>
          </a:r>
          <a:endParaRPr lang="en-IN" dirty="0"/>
        </a:p>
      </dgm:t>
    </dgm:pt>
    <dgm:pt modelId="{D8E31D2A-8864-4899-BA1F-777BB05C4997}" type="parTrans" cxnId="{E2B574FE-2122-4579-B667-FD59FF4EE82B}">
      <dgm:prSet/>
      <dgm:spPr/>
      <dgm:t>
        <a:bodyPr/>
        <a:lstStyle/>
        <a:p>
          <a:endParaRPr lang="en-IN"/>
        </a:p>
      </dgm:t>
    </dgm:pt>
    <dgm:pt modelId="{3857271F-B5AF-4B33-A9AD-E52559A44378}" type="sibTrans" cxnId="{E2B574FE-2122-4579-B667-FD59FF4EE82B}">
      <dgm:prSet/>
      <dgm:spPr/>
      <dgm:t>
        <a:bodyPr/>
        <a:lstStyle/>
        <a:p>
          <a:endParaRPr lang="en-IN"/>
        </a:p>
      </dgm:t>
    </dgm:pt>
    <dgm:pt modelId="{9D25656C-8B75-4672-B3C3-517CACE588F8}" type="pres">
      <dgm:prSet presAssocID="{871FA519-9C7B-4CAC-9B4F-A705A00BC8A3}" presName="rootnode" presStyleCnt="0">
        <dgm:presLayoutVars>
          <dgm:chMax/>
          <dgm:chPref/>
          <dgm:dir/>
          <dgm:animLvl val="lvl"/>
        </dgm:presLayoutVars>
      </dgm:prSet>
      <dgm:spPr/>
      <dgm:t>
        <a:bodyPr/>
        <a:lstStyle/>
        <a:p>
          <a:endParaRPr lang="en-IN"/>
        </a:p>
      </dgm:t>
    </dgm:pt>
    <dgm:pt modelId="{EA28E57C-6A81-4D8E-AF61-2FDEEEC7A946}" type="pres">
      <dgm:prSet presAssocID="{4D137F18-12D3-4772-BD5B-8D1B406C5A9F}" presName="composite" presStyleCnt="0"/>
      <dgm:spPr/>
    </dgm:pt>
    <dgm:pt modelId="{9A56A365-82C3-4356-A618-F8F482FC29A9}" type="pres">
      <dgm:prSet presAssocID="{4D137F18-12D3-4772-BD5B-8D1B406C5A9F}" presName="ParentText" presStyleLbl="node1" presStyleIdx="0" presStyleCnt="1" custScaleX="53820" custScaleY="20692" custLinFactY="-58367" custLinFactNeighborX="-76183" custLinFactNeighborY="-100000">
        <dgm:presLayoutVars>
          <dgm:chMax val="1"/>
          <dgm:chPref val="1"/>
          <dgm:bulletEnabled val="1"/>
        </dgm:presLayoutVars>
      </dgm:prSet>
      <dgm:spPr/>
      <dgm:t>
        <a:bodyPr/>
        <a:lstStyle/>
        <a:p>
          <a:endParaRPr lang="en-IN"/>
        </a:p>
      </dgm:t>
    </dgm:pt>
  </dgm:ptLst>
  <dgm:cxnLst>
    <dgm:cxn modelId="{FD620B52-5AB3-4B1D-A25E-038CD16DB2A3}" type="presOf" srcId="{4D137F18-12D3-4772-BD5B-8D1B406C5A9F}" destId="{9A56A365-82C3-4356-A618-F8F482FC29A9}" srcOrd="0" destOrd="0" presId="urn:microsoft.com/office/officeart/2005/8/layout/StepDownProcess"/>
    <dgm:cxn modelId="{2941D05B-CF5E-48B9-820A-C567E00A54DE}" type="presOf" srcId="{871FA519-9C7B-4CAC-9B4F-A705A00BC8A3}" destId="{9D25656C-8B75-4672-B3C3-517CACE588F8}" srcOrd="0" destOrd="0" presId="urn:microsoft.com/office/officeart/2005/8/layout/StepDownProcess"/>
    <dgm:cxn modelId="{E2B574FE-2122-4579-B667-FD59FF4EE82B}" srcId="{871FA519-9C7B-4CAC-9B4F-A705A00BC8A3}" destId="{4D137F18-12D3-4772-BD5B-8D1B406C5A9F}" srcOrd="0" destOrd="0" parTransId="{D8E31D2A-8864-4899-BA1F-777BB05C4997}" sibTransId="{3857271F-B5AF-4B33-A9AD-E52559A44378}"/>
    <dgm:cxn modelId="{BF994FD7-59EF-4714-89FD-8F8332C9E9A3}" type="presParOf" srcId="{9D25656C-8B75-4672-B3C3-517CACE588F8}" destId="{EA28E57C-6A81-4D8E-AF61-2FDEEEC7A946}" srcOrd="0" destOrd="0" presId="urn:microsoft.com/office/officeart/2005/8/layout/StepDownProcess"/>
    <dgm:cxn modelId="{82BBE4AD-A186-48F8-93EB-50E49EFCC617}" type="presParOf" srcId="{EA28E57C-6A81-4D8E-AF61-2FDEEEC7A946}" destId="{9A56A365-82C3-4356-A618-F8F482FC29A9}" srcOrd="0" destOrd="0" presId="urn:microsoft.com/office/officeart/2005/8/layout/StepDownProcess"/>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CFBC27-2007-4E0E-86BC-5C826CBD423E}">
      <dsp:nvSpPr>
        <dsp:cNvPr id="0" name=""/>
        <dsp:cNvSpPr/>
      </dsp:nvSpPr>
      <dsp:spPr>
        <a:xfrm rot="5400000">
          <a:off x="954948" y="1802928"/>
          <a:ext cx="1090505" cy="1241502"/>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C70EB69-989F-4429-8D13-D04F06B49830}">
      <dsp:nvSpPr>
        <dsp:cNvPr id="0" name=""/>
        <dsp:cNvSpPr/>
      </dsp:nvSpPr>
      <dsp:spPr>
        <a:xfrm>
          <a:off x="666030" y="594080"/>
          <a:ext cx="1835769" cy="1284979"/>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IN" sz="2900" kern="1200" dirty="0"/>
            <a:t>Definition 1</a:t>
          </a:r>
        </a:p>
      </dsp:txBody>
      <dsp:txXfrm>
        <a:off x="728769" y="656819"/>
        <a:ext cx="1710291" cy="1159501"/>
      </dsp:txXfrm>
    </dsp:sp>
    <dsp:sp modelId="{1D32E6C2-E95D-405F-864F-A1CA23CECD8F}">
      <dsp:nvSpPr>
        <dsp:cNvPr id="0" name=""/>
        <dsp:cNvSpPr/>
      </dsp:nvSpPr>
      <dsp:spPr>
        <a:xfrm>
          <a:off x="3057755" y="635665"/>
          <a:ext cx="6330372" cy="1038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the unique materials (other than drugs) or combinations of materials that are primarily expected to be used inside a mammal or human to treat, repair, augment or replace any tissue is referred to as biomaterials</a:t>
          </a:r>
          <a:endParaRPr lang="en-IN" sz="1400" kern="1200" dirty="0"/>
        </a:p>
      </dsp:txBody>
      <dsp:txXfrm>
        <a:off x="3057755" y="635665"/>
        <a:ext cx="6330372" cy="1038576"/>
      </dsp:txXfrm>
    </dsp:sp>
    <dsp:sp modelId="{AB810DB4-A088-4E86-A064-23C03C9BE1A8}">
      <dsp:nvSpPr>
        <dsp:cNvPr id="0" name=""/>
        <dsp:cNvSpPr/>
      </dsp:nvSpPr>
      <dsp:spPr>
        <a:xfrm rot="5400000">
          <a:off x="3202348" y="3246383"/>
          <a:ext cx="1793631" cy="1241502"/>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20BDD27-E16E-4268-B6C2-5C43D0AE5E99}">
      <dsp:nvSpPr>
        <dsp:cNvPr id="0" name=""/>
        <dsp:cNvSpPr/>
      </dsp:nvSpPr>
      <dsp:spPr>
        <a:xfrm>
          <a:off x="2167882" y="2037536"/>
          <a:ext cx="1835769" cy="1284979"/>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IN" sz="2900" kern="1200" dirty="0"/>
            <a:t>Definition 2</a:t>
          </a:r>
        </a:p>
      </dsp:txBody>
      <dsp:txXfrm>
        <a:off x="2230621" y="2100275"/>
        <a:ext cx="1710291" cy="1159501"/>
      </dsp:txXfrm>
    </dsp:sp>
    <dsp:sp modelId="{9CC69DF4-6A0E-43F8-A12D-D4119D92E6C3}">
      <dsp:nvSpPr>
        <dsp:cNvPr id="0" name=""/>
        <dsp:cNvSpPr/>
      </dsp:nvSpPr>
      <dsp:spPr>
        <a:xfrm>
          <a:off x="4520827" y="2160742"/>
          <a:ext cx="5451140" cy="1038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just" defTabSz="711200">
            <a:lnSpc>
              <a:spcPct val="90000"/>
            </a:lnSpc>
            <a:spcBef>
              <a:spcPct val="0"/>
            </a:spcBef>
            <a:spcAft>
              <a:spcPct val="15000"/>
            </a:spcAft>
            <a:buChar char="••"/>
          </a:pPr>
          <a:r>
            <a:rPr lang="en-IN" sz="1600" kern="1200" dirty="0"/>
            <a:t>any material that comes </a:t>
          </a:r>
          <a:r>
            <a:rPr lang="en-US" sz="1600" kern="1200" dirty="0"/>
            <a:t>into contact with humans or animals to fulfil their intended function without causing any toxic reaction. </a:t>
          </a:r>
          <a:endParaRPr lang="en-IN" sz="1600" kern="1200" dirty="0"/>
        </a:p>
        <a:p>
          <a:pPr marL="171450" lvl="1" indent="-171450" algn="just" defTabSz="711200">
            <a:lnSpc>
              <a:spcPct val="90000"/>
            </a:lnSpc>
            <a:spcBef>
              <a:spcPct val="0"/>
            </a:spcBef>
            <a:spcAft>
              <a:spcPct val="15000"/>
            </a:spcAft>
            <a:buChar char="••"/>
          </a:pPr>
          <a:r>
            <a:rPr lang="en-US" sz="1600" kern="1200" dirty="0"/>
            <a:t>This is the single most crucial aspect that differentiates a biomaterial from any other material, i.e., its capacity to be in contact with human body tissues without instigating an undesirable degree </a:t>
          </a:r>
          <a:r>
            <a:rPr lang="en-IN" sz="1600" kern="1200" dirty="0"/>
            <a:t>of response</a:t>
          </a:r>
        </a:p>
      </dsp:txBody>
      <dsp:txXfrm>
        <a:off x="4520827" y="2160742"/>
        <a:ext cx="5451140" cy="1038576"/>
      </dsp:txXfrm>
    </dsp:sp>
    <dsp:sp modelId="{2437081A-F562-4A30-9419-9BE7B95F5964}">
      <dsp:nvSpPr>
        <dsp:cNvPr id="0" name=""/>
        <dsp:cNvSpPr/>
      </dsp:nvSpPr>
      <dsp:spPr>
        <a:xfrm>
          <a:off x="4628249" y="3855684"/>
          <a:ext cx="1835769" cy="1284979"/>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IN" sz="2900" kern="1200" dirty="0"/>
            <a:t>Definition 3</a:t>
          </a:r>
        </a:p>
      </dsp:txBody>
      <dsp:txXfrm>
        <a:off x="4690988" y="3918423"/>
        <a:ext cx="1710291" cy="1159501"/>
      </dsp:txXfrm>
    </dsp:sp>
    <dsp:sp modelId="{B9250330-CA4E-4307-9468-051CDA11E62B}">
      <dsp:nvSpPr>
        <dsp:cNvPr id="0" name=""/>
        <dsp:cNvSpPr/>
      </dsp:nvSpPr>
      <dsp:spPr>
        <a:xfrm>
          <a:off x="6698645" y="3955106"/>
          <a:ext cx="3772118" cy="1038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a material designed to take a form that can direct, through interactions with living systems, the course of any therapeutic or diagnostic procedure.”</a:t>
          </a:r>
          <a:endParaRPr lang="en-IN" sz="1500" kern="1200" dirty="0"/>
        </a:p>
      </dsp:txBody>
      <dsp:txXfrm>
        <a:off x="6698645" y="3955106"/>
        <a:ext cx="3772118" cy="103857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56A365-82C3-4356-A618-F8F482FC29A9}">
      <dsp:nvSpPr>
        <dsp:cNvPr id="0" name=""/>
        <dsp:cNvSpPr/>
      </dsp:nvSpPr>
      <dsp:spPr>
        <a:xfrm>
          <a:off x="188354" y="87726"/>
          <a:ext cx="2173412" cy="1258154"/>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Metals</a:t>
          </a:r>
        </a:p>
        <a:p>
          <a:pPr lvl="0" algn="ctr" defTabSz="800100">
            <a:lnSpc>
              <a:spcPct val="90000"/>
            </a:lnSpc>
            <a:spcBef>
              <a:spcPct val="0"/>
            </a:spcBef>
            <a:spcAft>
              <a:spcPct val="35000"/>
            </a:spcAft>
          </a:pPr>
          <a:r>
            <a:rPr lang="en-US" sz="1800" kern="1200" dirty="0"/>
            <a:t>Most widely used class of Biomaterials</a:t>
          </a:r>
          <a:endParaRPr lang="en-IN" sz="1800" kern="1200" dirty="0"/>
        </a:p>
      </dsp:txBody>
      <dsp:txXfrm>
        <a:off x="249783" y="149155"/>
        <a:ext cx="2050554" cy="113529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56A365-82C3-4356-A618-F8F482FC29A9}">
      <dsp:nvSpPr>
        <dsp:cNvPr id="0" name=""/>
        <dsp:cNvSpPr/>
      </dsp:nvSpPr>
      <dsp:spPr>
        <a:xfrm>
          <a:off x="188354" y="566198"/>
          <a:ext cx="2173412" cy="1258154"/>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a:t>Ceramics</a:t>
          </a:r>
        </a:p>
        <a:p>
          <a:pPr lvl="0" algn="ctr" defTabSz="577850">
            <a:lnSpc>
              <a:spcPct val="90000"/>
            </a:lnSpc>
            <a:spcBef>
              <a:spcPct val="0"/>
            </a:spcBef>
            <a:spcAft>
              <a:spcPct val="35000"/>
            </a:spcAft>
          </a:pPr>
          <a:r>
            <a:rPr lang="en-US" sz="1300" kern="1200" dirty="0"/>
            <a:t>Inorganic solid materials made up of metallic and non metallic elements bound together via ionic bonds</a:t>
          </a:r>
          <a:endParaRPr lang="en-IN" sz="1300" kern="1200" dirty="0"/>
        </a:p>
      </dsp:txBody>
      <dsp:txXfrm>
        <a:off x="249783" y="627627"/>
        <a:ext cx="2050554" cy="113529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56A365-82C3-4356-A618-F8F482FC29A9}">
      <dsp:nvSpPr>
        <dsp:cNvPr id="0" name=""/>
        <dsp:cNvSpPr/>
      </dsp:nvSpPr>
      <dsp:spPr>
        <a:xfrm>
          <a:off x="188354" y="566198"/>
          <a:ext cx="2173412" cy="1258154"/>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a:t>Ceramics</a:t>
          </a:r>
        </a:p>
        <a:p>
          <a:pPr lvl="0" algn="ctr" defTabSz="1200150">
            <a:lnSpc>
              <a:spcPct val="90000"/>
            </a:lnSpc>
            <a:spcBef>
              <a:spcPct val="0"/>
            </a:spcBef>
            <a:spcAft>
              <a:spcPct val="35000"/>
            </a:spcAft>
          </a:pPr>
          <a:r>
            <a:rPr lang="en-US" sz="2700" kern="1200" dirty="0"/>
            <a:t>Types</a:t>
          </a:r>
          <a:endParaRPr lang="en-IN" sz="2700" kern="1200" dirty="0"/>
        </a:p>
      </dsp:txBody>
      <dsp:txXfrm>
        <a:off x="249783" y="627627"/>
        <a:ext cx="2050554" cy="113529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56A365-82C3-4356-A618-F8F482FC29A9}">
      <dsp:nvSpPr>
        <dsp:cNvPr id="0" name=""/>
        <dsp:cNvSpPr/>
      </dsp:nvSpPr>
      <dsp:spPr>
        <a:xfrm>
          <a:off x="188354" y="566198"/>
          <a:ext cx="2173412" cy="1258154"/>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a:t>Ceramics</a:t>
          </a:r>
        </a:p>
        <a:p>
          <a:pPr lvl="0" algn="ctr" defTabSz="1200150">
            <a:lnSpc>
              <a:spcPct val="90000"/>
            </a:lnSpc>
            <a:spcBef>
              <a:spcPct val="0"/>
            </a:spcBef>
            <a:spcAft>
              <a:spcPct val="35000"/>
            </a:spcAft>
          </a:pPr>
          <a:r>
            <a:rPr lang="en-US" sz="2700" kern="1200" dirty="0"/>
            <a:t>Applications</a:t>
          </a:r>
          <a:endParaRPr lang="en-IN" sz="2700" kern="1200" dirty="0"/>
        </a:p>
      </dsp:txBody>
      <dsp:txXfrm>
        <a:off x="249783" y="627627"/>
        <a:ext cx="2050554" cy="113529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56A365-82C3-4356-A618-F8F482FC29A9}">
      <dsp:nvSpPr>
        <dsp:cNvPr id="0" name=""/>
        <dsp:cNvSpPr/>
      </dsp:nvSpPr>
      <dsp:spPr>
        <a:xfrm>
          <a:off x="188354" y="566198"/>
          <a:ext cx="2173412" cy="1258154"/>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a:t>Ceramics</a:t>
          </a:r>
        </a:p>
        <a:p>
          <a:pPr lvl="0" algn="ctr" defTabSz="1200150">
            <a:lnSpc>
              <a:spcPct val="90000"/>
            </a:lnSpc>
            <a:spcBef>
              <a:spcPct val="0"/>
            </a:spcBef>
            <a:spcAft>
              <a:spcPct val="35000"/>
            </a:spcAft>
          </a:pPr>
          <a:r>
            <a:rPr lang="en-US" sz="2700" kern="1200" dirty="0"/>
            <a:t>Applications</a:t>
          </a:r>
          <a:endParaRPr lang="en-IN" sz="2700" kern="1200" dirty="0"/>
        </a:p>
      </dsp:txBody>
      <dsp:txXfrm>
        <a:off x="249783" y="627627"/>
        <a:ext cx="2050554" cy="113529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56A365-82C3-4356-A618-F8F482FC29A9}">
      <dsp:nvSpPr>
        <dsp:cNvPr id="0" name=""/>
        <dsp:cNvSpPr/>
      </dsp:nvSpPr>
      <dsp:spPr>
        <a:xfrm>
          <a:off x="188354" y="566198"/>
          <a:ext cx="2173412" cy="1258154"/>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a:t>Ceramics</a:t>
          </a:r>
        </a:p>
        <a:p>
          <a:pPr lvl="0" algn="ctr" defTabSz="1200150">
            <a:lnSpc>
              <a:spcPct val="90000"/>
            </a:lnSpc>
            <a:spcBef>
              <a:spcPct val="0"/>
            </a:spcBef>
            <a:spcAft>
              <a:spcPct val="35000"/>
            </a:spcAft>
          </a:pPr>
          <a:r>
            <a:rPr lang="en-US" sz="2700" kern="1200" dirty="0"/>
            <a:t>Applications</a:t>
          </a:r>
          <a:endParaRPr lang="en-IN" sz="2700" kern="1200" dirty="0"/>
        </a:p>
      </dsp:txBody>
      <dsp:txXfrm>
        <a:off x="249783" y="627627"/>
        <a:ext cx="2050554" cy="113529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CFBC27-2007-4E0E-86BC-5C826CBD423E}">
      <dsp:nvSpPr>
        <dsp:cNvPr id="0" name=""/>
        <dsp:cNvSpPr/>
      </dsp:nvSpPr>
      <dsp:spPr>
        <a:xfrm rot="5400000">
          <a:off x="893118" y="1886159"/>
          <a:ext cx="1023461" cy="116517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C70EB69-989F-4429-8D13-D04F06B49830}">
      <dsp:nvSpPr>
        <dsp:cNvPr id="0" name=""/>
        <dsp:cNvSpPr/>
      </dsp:nvSpPr>
      <dsp:spPr>
        <a:xfrm>
          <a:off x="621963" y="751632"/>
          <a:ext cx="1722906" cy="120597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IN" sz="1600" kern="1200" dirty="0"/>
            <a:t>Human tissues</a:t>
          </a:r>
        </a:p>
      </dsp:txBody>
      <dsp:txXfrm>
        <a:off x="680845" y="810514"/>
        <a:ext cx="1605142" cy="1088214"/>
      </dsp:txXfrm>
    </dsp:sp>
    <dsp:sp modelId="{1D32E6C2-E95D-405F-864F-A1CA23CECD8F}">
      <dsp:nvSpPr>
        <dsp:cNvPr id="0" name=""/>
        <dsp:cNvSpPr/>
      </dsp:nvSpPr>
      <dsp:spPr>
        <a:xfrm>
          <a:off x="2866645" y="790660"/>
          <a:ext cx="5941180" cy="974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IN" sz="1600" kern="1200" dirty="0"/>
            <a:t>Sometimes fail to perform their regular actions that may be due to the genetic defects, age, illness, trauma, degeneration and injuries</a:t>
          </a:r>
        </a:p>
      </dsp:txBody>
      <dsp:txXfrm>
        <a:off x="2866645" y="790660"/>
        <a:ext cx="5941180" cy="974725"/>
      </dsp:txXfrm>
    </dsp:sp>
    <dsp:sp modelId="{AB810DB4-A088-4E86-A064-23C03C9BE1A8}">
      <dsp:nvSpPr>
        <dsp:cNvPr id="0" name=""/>
        <dsp:cNvSpPr/>
      </dsp:nvSpPr>
      <dsp:spPr>
        <a:xfrm rot="5400000">
          <a:off x="3332296" y="3240871"/>
          <a:ext cx="1023461" cy="116517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20BDD27-E16E-4268-B6C2-5C43D0AE5E99}">
      <dsp:nvSpPr>
        <dsp:cNvPr id="0" name=""/>
        <dsp:cNvSpPr/>
      </dsp:nvSpPr>
      <dsp:spPr>
        <a:xfrm>
          <a:off x="2031481" y="2106344"/>
          <a:ext cx="1722906" cy="120597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IN" sz="1600" kern="1200" dirty="0"/>
            <a:t>Medications</a:t>
          </a:r>
        </a:p>
      </dsp:txBody>
      <dsp:txXfrm>
        <a:off x="2090363" y="2165226"/>
        <a:ext cx="1605142" cy="1088214"/>
      </dsp:txXfrm>
    </dsp:sp>
    <dsp:sp modelId="{9CC69DF4-6A0E-43F8-A12D-D4119D92E6C3}">
      <dsp:nvSpPr>
        <dsp:cNvPr id="0" name=""/>
        <dsp:cNvSpPr/>
      </dsp:nvSpPr>
      <dsp:spPr>
        <a:xfrm>
          <a:off x="4239767" y="2221975"/>
          <a:ext cx="5116003" cy="974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IN" sz="1600" kern="1200" dirty="0"/>
            <a:t>Some of these conditions can </a:t>
          </a:r>
          <a:r>
            <a:rPr lang="en-IN" sz="1800" kern="1200" dirty="0"/>
            <a:t>be</a:t>
          </a:r>
          <a:r>
            <a:rPr lang="en-IN" sz="1600" kern="1200" dirty="0"/>
            <a:t> handled through regular medication</a:t>
          </a:r>
        </a:p>
      </dsp:txBody>
      <dsp:txXfrm>
        <a:off x="4239767" y="2221975"/>
        <a:ext cx="5116003" cy="974725"/>
      </dsp:txXfrm>
    </dsp:sp>
    <dsp:sp modelId="{2437081A-F562-4A30-9419-9BE7B95F5964}">
      <dsp:nvSpPr>
        <dsp:cNvPr id="0" name=""/>
        <dsp:cNvSpPr/>
      </dsp:nvSpPr>
      <dsp:spPr>
        <a:xfrm>
          <a:off x="4340585" y="3482763"/>
          <a:ext cx="1722906" cy="120597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IN" sz="1600" kern="1200" dirty="0"/>
            <a:t>If cannot repaired/rectified through medication</a:t>
          </a:r>
        </a:p>
      </dsp:txBody>
      <dsp:txXfrm>
        <a:off x="4399467" y="3541645"/>
        <a:ext cx="1605142" cy="1088214"/>
      </dsp:txXfrm>
    </dsp:sp>
    <dsp:sp modelId="{B9250330-CA4E-4307-9468-051CDA11E62B}">
      <dsp:nvSpPr>
        <dsp:cNvPr id="0" name=""/>
        <dsp:cNvSpPr/>
      </dsp:nvSpPr>
      <dsp:spPr>
        <a:xfrm>
          <a:off x="6283693" y="3576073"/>
          <a:ext cx="3540208" cy="974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IN" sz="1600" kern="1200" dirty="0"/>
            <a:t>Requirement of unique materials and devices arises</a:t>
          </a:r>
        </a:p>
        <a:p>
          <a:pPr marL="171450" lvl="1" indent="-171450" algn="l" defTabSz="711200">
            <a:lnSpc>
              <a:spcPct val="90000"/>
            </a:lnSpc>
            <a:spcBef>
              <a:spcPct val="0"/>
            </a:spcBef>
            <a:spcAft>
              <a:spcPct val="15000"/>
            </a:spcAft>
            <a:buChar char="••"/>
          </a:pPr>
          <a:r>
            <a:rPr lang="en-IN" sz="1600" kern="1200" dirty="0"/>
            <a:t>Require surgical repairs that involve anatomical sections like knee joints, elbow joints, vertebrae, teeth or even more crucial organs like heart, kidney , skin etc</a:t>
          </a:r>
        </a:p>
      </dsp:txBody>
      <dsp:txXfrm>
        <a:off x="6283693" y="3576073"/>
        <a:ext cx="3540208" cy="9747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CFBC27-2007-4E0E-86BC-5C826CBD423E}">
      <dsp:nvSpPr>
        <dsp:cNvPr id="0" name=""/>
        <dsp:cNvSpPr/>
      </dsp:nvSpPr>
      <dsp:spPr>
        <a:xfrm rot="5400000">
          <a:off x="732257" y="1136125"/>
          <a:ext cx="838448" cy="95454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C70EB69-989F-4429-8D13-D04F06B49830}">
      <dsp:nvSpPr>
        <dsp:cNvPr id="0" name=""/>
        <dsp:cNvSpPr/>
      </dsp:nvSpPr>
      <dsp:spPr>
        <a:xfrm>
          <a:off x="510119" y="206687"/>
          <a:ext cx="1411453" cy="987972"/>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IN" sz="900" kern="1200" dirty="0"/>
            <a:t>Material Science</a:t>
          </a:r>
        </a:p>
      </dsp:txBody>
      <dsp:txXfrm>
        <a:off x="558356" y="254924"/>
        <a:ext cx="1314979" cy="891498"/>
      </dsp:txXfrm>
    </dsp:sp>
    <dsp:sp modelId="{1D32E6C2-E95D-405F-864F-A1CA23CECD8F}">
      <dsp:nvSpPr>
        <dsp:cNvPr id="0" name=""/>
        <dsp:cNvSpPr/>
      </dsp:nvSpPr>
      <dsp:spPr>
        <a:xfrm>
          <a:off x="5191049" y="414966"/>
          <a:ext cx="4867184" cy="798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IN" sz="1400" kern="1200" dirty="0"/>
            <a:t>It needs the synergistic </a:t>
          </a:r>
          <a:r>
            <a:rPr lang="en-US" sz="1400" kern="1200" dirty="0"/>
            <a:t>integration of materials, biology, medicine, mechanical sciences, </a:t>
          </a:r>
          <a:r>
            <a:rPr lang="en-IN" sz="1400" kern="1200" dirty="0"/>
            <a:t>and chemistry.</a:t>
          </a:r>
        </a:p>
      </dsp:txBody>
      <dsp:txXfrm>
        <a:off x="5191049" y="414966"/>
        <a:ext cx="4867184" cy="798522"/>
      </dsp:txXfrm>
    </dsp:sp>
    <dsp:sp modelId="{AB810DB4-A088-4E86-A064-23C03C9BE1A8}">
      <dsp:nvSpPr>
        <dsp:cNvPr id="0" name=""/>
        <dsp:cNvSpPr/>
      </dsp:nvSpPr>
      <dsp:spPr>
        <a:xfrm rot="5400000">
          <a:off x="2730501" y="2245943"/>
          <a:ext cx="838448" cy="95454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20BDD27-E16E-4268-B6C2-5C43D0AE5E99}">
      <dsp:nvSpPr>
        <dsp:cNvPr id="0" name=""/>
        <dsp:cNvSpPr/>
      </dsp:nvSpPr>
      <dsp:spPr>
        <a:xfrm>
          <a:off x="1664836" y="1316506"/>
          <a:ext cx="1411453" cy="987972"/>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IN" sz="900" kern="1200" dirty="0"/>
            <a:t>Biology</a:t>
          </a:r>
        </a:p>
      </dsp:txBody>
      <dsp:txXfrm>
        <a:off x="1713073" y="1364743"/>
        <a:ext cx="1314979" cy="891498"/>
      </dsp:txXfrm>
    </dsp:sp>
    <dsp:sp modelId="{9CC69DF4-6A0E-43F8-A12D-D4119D92E6C3}">
      <dsp:nvSpPr>
        <dsp:cNvPr id="0" name=""/>
        <dsp:cNvSpPr/>
      </dsp:nvSpPr>
      <dsp:spPr>
        <a:xfrm>
          <a:off x="3473927" y="1411235"/>
          <a:ext cx="4191176" cy="798522"/>
        </a:xfrm>
        <a:prstGeom prst="rect">
          <a:avLst/>
        </a:prstGeom>
        <a:noFill/>
        <a:ln>
          <a:noFill/>
        </a:ln>
        <a:effectLst/>
      </dsp:spPr>
      <dsp:style>
        <a:lnRef idx="0">
          <a:scrgbClr r="0" g="0" b="0"/>
        </a:lnRef>
        <a:fillRef idx="0">
          <a:scrgbClr r="0" g="0" b="0"/>
        </a:fillRef>
        <a:effectRef idx="0">
          <a:scrgbClr r="0" g="0" b="0"/>
        </a:effectRef>
        <a:fontRef idx="minor"/>
      </dsp:style>
    </dsp:sp>
    <dsp:sp modelId="{4921A93F-8AEF-404F-8DE7-7C943A738039}">
      <dsp:nvSpPr>
        <dsp:cNvPr id="0" name=""/>
        <dsp:cNvSpPr/>
      </dsp:nvSpPr>
      <dsp:spPr>
        <a:xfrm rot="5400000">
          <a:off x="4895894" y="3355762"/>
          <a:ext cx="838448" cy="95454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437081A-F562-4A30-9419-9BE7B95F5964}">
      <dsp:nvSpPr>
        <dsp:cNvPr id="0" name=""/>
        <dsp:cNvSpPr/>
      </dsp:nvSpPr>
      <dsp:spPr>
        <a:xfrm>
          <a:off x="3556520" y="2444108"/>
          <a:ext cx="1411453" cy="987972"/>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IN" sz="900" kern="1200" dirty="0"/>
            <a:t>Physics</a:t>
          </a:r>
        </a:p>
      </dsp:txBody>
      <dsp:txXfrm>
        <a:off x="3604757" y="2492345"/>
        <a:ext cx="1314979" cy="891498"/>
      </dsp:txXfrm>
    </dsp:sp>
    <dsp:sp modelId="{E3C6A8EB-84EE-4D99-BE68-D78A53E17685}">
      <dsp:nvSpPr>
        <dsp:cNvPr id="0" name=""/>
        <dsp:cNvSpPr/>
      </dsp:nvSpPr>
      <dsp:spPr>
        <a:xfrm>
          <a:off x="6085210" y="2520550"/>
          <a:ext cx="1026557" cy="798522"/>
        </a:xfrm>
        <a:prstGeom prst="rect">
          <a:avLst/>
        </a:prstGeom>
        <a:noFill/>
        <a:ln>
          <a:noFill/>
        </a:ln>
        <a:effectLst/>
      </dsp:spPr>
      <dsp:style>
        <a:lnRef idx="0">
          <a:scrgbClr r="0" g="0" b="0"/>
        </a:lnRef>
        <a:fillRef idx="0">
          <a:scrgbClr r="0" g="0" b="0"/>
        </a:fillRef>
        <a:effectRef idx="0">
          <a:scrgbClr r="0" g="0" b="0"/>
        </a:effectRef>
        <a:fontRef idx="minor"/>
      </dsp:style>
    </dsp:sp>
    <dsp:sp modelId="{B1D0288F-13A2-4CDD-9665-DB8FC62F1970}">
      <dsp:nvSpPr>
        <dsp:cNvPr id="0" name=""/>
        <dsp:cNvSpPr/>
      </dsp:nvSpPr>
      <dsp:spPr>
        <a:xfrm rot="5400000">
          <a:off x="7232143" y="4465580"/>
          <a:ext cx="838448" cy="95454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4DAD32-ACE6-4784-A140-1A0C0FC3D43D}">
      <dsp:nvSpPr>
        <dsp:cNvPr id="0" name=""/>
        <dsp:cNvSpPr/>
      </dsp:nvSpPr>
      <dsp:spPr>
        <a:xfrm>
          <a:off x="5892768" y="3553927"/>
          <a:ext cx="1411453" cy="987972"/>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IN" sz="900" kern="1200" dirty="0"/>
            <a:t>Mathematics/Geometry</a:t>
          </a:r>
        </a:p>
      </dsp:txBody>
      <dsp:txXfrm>
        <a:off x="5941005" y="3602164"/>
        <a:ext cx="1314979" cy="891498"/>
      </dsp:txXfrm>
    </dsp:sp>
    <dsp:sp modelId="{73173906-163A-4896-89CB-B1CFE685A729}">
      <dsp:nvSpPr>
        <dsp:cNvPr id="0" name=""/>
        <dsp:cNvSpPr/>
      </dsp:nvSpPr>
      <dsp:spPr>
        <a:xfrm>
          <a:off x="8421459" y="3630369"/>
          <a:ext cx="1026557" cy="798522"/>
        </a:xfrm>
        <a:prstGeom prst="rect">
          <a:avLst/>
        </a:prstGeom>
        <a:noFill/>
        <a:ln>
          <a:noFill/>
        </a:ln>
        <a:effectLst/>
      </dsp:spPr>
      <dsp:style>
        <a:lnRef idx="0">
          <a:scrgbClr r="0" g="0" b="0"/>
        </a:lnRef>
        <a:fillRef idx="0">
          <a:scrgbClr r="0" g="0" b="0"/>
        </a:fillRef>
        <a:effectRef idx="0">
          <a:scrgbClr r="0" g="0" b="0"/>
        </a:effectRef>
        <a:fontRef idx="minor"/>
      </dsp:style>
    </dsp:sp>
    <dsp:sp modelId="{80520E5C-CE74-418B-BB78-FBA246D85F9D}">
      <dsp:nvSpPr>
        <dsp:cNvPr id="0" name=""/>
        <dsp:cNvSpPr/>
      </dsp:nvSpPr>
      <dsp:spPr>
        <a:xfrm>
          <a:off x="8229017" y="4663745"/>
          <a:ext cx="1411453" cy="987972"/>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IN" sz="900" kern="1200" dirty="0"/>
            <a:t>Chemistry</a:t>
          </a:r>
        </a:p>
      </dsp:txBody>
      <dsp:txXfrm>
        <a:off x="8277254" y="4711982"/>
        <a:ext cx="1314979" cy="8914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CFBC27-2007-4E0E-86BC-5C826CBD423E}">
      <dsp:nvSpPr>
        <dsp:cNvPr id="0" name=""/>
        <dsp:cNvSpPr/>
      </dsp:nvSpPr>
      <dsp:spPr>
        <a:xfrm rot="5400000">
          <a:off x="954948" y="1802928"/>
          <a:ext cx="1090505" cy="1241502"/>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C70EB69-989F-4429-8D13-D04F06B49830}">
      <dsp:nvSpPr>
        <dsp:cNvPr id="0" name=""/>
        <dsp:cNvSpPr/>
      </dsp:nvSpPr>
      <dsp:spPr>
        <a:xfrm>
          <a:off x="584742" y="533121"/>
          <a:ext cx="1835769" cy="1284979"/>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IN" sz="2300" kern="1200" dirty="0"/>
            <a:t>On the basis of Origin</a:t>
          </a:r>
        </a:p>
      </dsp:txBody>
      <dsp:txXfrm>
        <a:off x="647481" y="595860"/>
        <a:ext cx="1710291" cy="1159501"/>
      </dsp:txXfrm>
    </dsp:sp>
    <dsp:sp modelId="{1D32E6C2-E95D-405F-864F-A1CA23CECD8F}">
      <dsp:nvSpPr>
        <dsp:cNvPr id="0" name=""/>
        <dsp:cNvSpPr/>
      </dsp:nvSpPr>
      <dsp:spPr>
        <a:xfrm>
          <a:off x="3057755" y="635665"/>
          <a:ext cx="6330372" cy="1038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150000"/>
            </a:lnSpc>
            <a:spcBef>
              <a:spcPct val="0"/>
            </a:spcBef>
            <a:spcAft>
              <a:spcPct val="15000"/>
            </a:spcAft>
            <a:buChar char="••"/>
          </a:pPr>
          <a:r>
            <a:rPr lang="en-US" sz="1600" kern="1200" dirty="0">
              <a:highlight>
                <a:srgbClr val="FFFF00"/>
              </a:highlight>
            </a:rPr>
            <a:t>Natural</a:t>
          </a:r>
          <a:endParaRPr lang="en-IN" sz="1600" kern="1200" dirty="0">
            <a:highlight>
              <a:srgbClr val="FFFF00"/>
            </a:highlight>
          </a:endParaRPr>
        </a:p>
        <a:p>
          <a:pPr marL="171450" lvl="1" indent="-171450" algn="l" defTabSz="711200">
            <a:lnSpc>
              <a:spcPct val="150000"/>
            </a:lnSpc>
            <a:spcBef>
              <a:spcPct val="0"/>
            </a:spcBef>
            <a:spcAft>
              <a:spcPct val="15000"/>
            </a:spcAft>
            <a:buChar char="••"/>
          </a:pPr>
          <a:r>
            <a:rPr lang="en-IN" sz="1600" kern="1200" dirty="0">
              <a:highlight>
                <a:srgbClr val="FFFF00"/>
              </a:highlight>
            </a:rPr>
            <a:t>Synthetic</a:t>
          </a:r>
        </a:p>
      </dsp:txBody>
      <dsp:txXfrm>
        <a:off x="3057755" y="635665"/>
        <a:ext cx="6330372" cy="1038576"/>
      </dsp:txXfrm>
    </dsp:sp>
    <dsp:sp modelId="{AB810DB4-A088-4E86-A064-23C03C9BE1A8}">
      <dsp:nvSpPr>
        <dsp:cNvPr id="0" name=""/>
        <dsp:cNvSpPr/>
      </dsp:nvSpPr>
      <dsp:spPr>
        <a:xfrm rot="5400000">
          <a:off x="3202348" y="3246383"/>
          <a:ext cx="1793631" cy="1241502"/>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20BDD27-E16E-4268-B6C2-5C43D0AE5E99}">
      <dsp:nvSpPr>
        <dsp:cNvPr id="0" name=""/>
        <dsp:cNvSpPr/>
      </dsp:nvSpPr>
      <dsp:spPr>
        <a:xfrm>
          <a:off x="2167882" y="2037536"/>
          <a:ext cx="1835769" cy="1284979"/>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IN" sz="2300" kern="1200" dirty="0"/>
            <a:t>On the basis of applications</a:t>
          </a:r>
        </a:p>
      </dsp:txBody>
      <dsp:txXfrm>
        <a:off x="2230621" y="2100275"/>
        <a:ext cx="1710291" cy="1159501"/>
      </dsp:txXfrm>
    </dsp:sp>
    <dsp:sp modelId="{9CC69DF4-6A0E-43F8-A12D-D4119D92E6C3}">
      <dsp:nvSpPr>
        <dsp:cNvPr id="0" name=""/>
        <dsp:cNvSpPr/>
      </dsp:nvSpPr>
      <dsp:spPr>
        <a:xfrm>
          <a:off x="4520827" y="2160742"/>
          <a:ext cx="5451140" cy="1038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just" defTabSz="711200">
            <a:lnSpc>
              <a:spcPct val="90000"/>
            </a:lnSpc>
            <a:spcBef>
              <a:spcPct val="0"/>
            </a:spcBef>
            <a:spcAft>
              <a:spcPct val="15000"/>
            </a:spcAft>
            <a:buChar char="••"/>
          </a:pPr>
          <a:r>
            <a:rPr lang="en-IN" sz="1600" kern="1200" dirty="0">
              <a:highlight>
                <a:srgbClr val="00FFFF"/>
              </a:highlight>
            </a:rPr>
            <a:t>Diagnostics (Gene array and biosensors)</a:t>
          </a:r>
        </a:p>
        <a:p>
          <a:pPr marL="171450" lvl="1" indent="-171450" algn="just" defTabSz="711200">
            <a:lnSpc>
              <a:spcPct val="90000"/>
            </a:lnSpc>
            <a:spcBef>
              <a:spcPct val="0"/>
            </a:spcBef>
            <a:spcAft>
              <a:spcPct val="15000"/>
            </a:spcAft>
            <a:buChar char="••"/>
          </a:pPr>
          <a:r>
            <a:rPr lang="en-IN" sz="1600" kern="1200" dirty="0">
              <a:highlight>
                <a:srgbClr val="00FFFF"/>
              </a:highlight>
            </a:rPr>
            <a:t>Medical Equipment (Blood bags and surgical tools)</a:t>
          </a:r>
        </a:p>
        <a:p>
          <a:pPr marL="171450" lvl="1" indent="-171450" algn="just" defTabSz="711200">
            <a:lnSpc>
              <a:spcPct val="90000"/>
            </a:lnSpc>
            <a:spcBef>
              <a:spcPct val="0"/>
            </a:spcBef>
            <a:spcAft>
              <a:spcPct val="15000"/>
            </a:spcAft>
            <a:buChar char="••"/>
          </a:pPr>
          <a:r>
            <a:rPr lang="en-IN" sz="1600" kern="1200" dirty="0">
              <a:highlight>
                <a:srgbClr val="00FFFF"/>
              </a:highlight>
            </a:rPr>
            <a:t>Therapeutic Medication (Medical implants and devices)</a:t>
          </a:r>
        </a:p>
        <a:p>
          <a:pPr marL="171450" lvl="1" indent="-171450" algn="just" defTabSz="711200">
            <a:lnSpc>
              <a:spcPct val="90000"/>
            </a:lnSpc>
            <a:spcBef>
              <a:spcPct val="0"/>
            </a:spcBef>
            <a:spcAft>
              <a:spcPct val="15000"/>
            </a:spcAft>
            <a:buChar char="••"/>
          </a:pPr>
          <a:r>
            <a:rPr lang="en-IN" sz="1600" kern="1200" dirty="0">
              <a:highlight>
                <a:srgbClr val="00FFFF"/>
              </a:highlight>
            </a:rPr>
            <a:t>Emerging Regeneration materials (Tissue engineering skin and cartilage)</a:t>
          </a:r>
        </a:p>
        <a:p>
          <a:pPr marL="171450" lvl="1" indent="-171450" algn="just" defTabSz="711200">
            <a:lnSpc>
              <a:spcPct val="90000"/>
            </a:lnSpc>
            <a:spcBef>
              <a:spcPct val="0"/>
            </a:spcBef>
            <a:spcAft>
              <a:spcPct val="15000"/>
            </a:spcAft>
            <a:buChar char="••"/>
          </a:pPr>
          <a:r>
            <a:rPr lang="en-IN" sz="1600" kern="1200" dirty="0">
              <a:highlight>
                <a:srgbClr val="00FFFF"/>
              </a:highlight>
            </a:rPr>
            <a:t>Skeletal system (joint replacement, bone fracture, tendons, ligands)</a:t>
          </a:r>
        </a:p>
        <a:p>
          <a:pPr marL="171450" lvl="1" indent="-171450" algn="just" defTabSz="711200">
            <a:lnSpc>
              <a:spcPct val="90000"/>
            </a:lnSpc>
            <a:spcBef>
              <a:spcPct val="0"/>
            </a:spcBef>
            <a:spcAft>
              <a:spcPct val="15000"/>
            </a:spcAft>
            <a:buChar char="••"/>
          </a:pPr>
          <a:r>
            <a:rPr lang="en-IN" sz="1600" kern="1200" dirty="0">
              <a:highlight>
                <a:srgbClr val="00FFFF"/>
              </a:highlight>
            </a:rPr>
            <a:t>Cardiovascular system (blood vessels, heart valves)</a:t>
          </a:r>
        </a:p>
        <a:p>
          <a:pPr marL="171450" lvl="1" indent="-171450" algn="just" defTabSz="711200">
            <a:lnSpc>
              <a:spcPct val="90000"/>
            </a:lnSpc>
            <a:spcBef>
              <a:spcPct val="0"/>
            </a:spcBef>
            <a:spcAft>
              <a:spcPct val="15000"/>
            </a:spcAft>
            <a:buChar char="••"/>
          </a:pPr>
          <a:r>
            <a:rPr lang="en-IN" sz="1600" kern="1200" dirty="0">
              <a:highlight>
                <a:srgbClr val="00FFFF"/>
              </a:highlight>
            </a:rPr>
            <a:t>Organs (Artificial heart, skin repair)</a:t>
          </a:r>
        </a:p>
        <a:p>
          <a:pPr marL="171450" lvl="1" indent="-171450" algn="just" defTabSz="711200">
            <a:lnSpc>
              <a:spcPct val="90000"/>
            </a:lnSpc>
            <a:spcBef>
              <a:spcPct val="0"/>
            </a:spcBef>
            <a:spcAft>
              <a:spcPct val="15000"/>
            </a:spcAft>
            <a:buChar char="••"/>
          </a:pPr>
          <a:endParaRPr lang="en-IN" sz="1600" kern="1200" dirty="0">
            <a:highlight>
              <a:srgbClr val="00FFFF"/>
            </a:highlight>
          </a:endParaRPr>
        </a:p>
      </dsp:txBody>
      <dsp:txXfrm>
        <a:off x="4520827" y="2160742"/>
        <a:ext cx="5451140" cy="1038576"/>
      </dsp:txXfrm>
    </dsp:sp>
    <dsp:sp modelId="{2437081A-F562-4A30-9419-9BE7B95F5964}">
      <dsp:nvSpPr>
        <dsp:cNvPr id="0" name=""/>
        <dsp:cNvSpPr/>
      </dsp:nvSpPr>
      <dsp:spPr>
        <a:xfrm>
          <a:off x="4628249" y="3855684"/>
          <a:ext cx="1835769" cy="1284979"/>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IN" sz="2300" kern="1200" dirty="0"/>
            <a:t>On the basis of materials used</a:t>
          </a:r>
        </a:p>
      </dsp:txBody>
      <dsp:txXfrm>
        <a:off x="4690988" y="3918423"/>
        <a:ext cx="1710291" cy="1159501"/>
      </dsp:txXfrm>
    </dsp:sp>
    <dsp:sp modelId="{B9250330-CA4E-4307-9468-051CDA11E62B}">
      <dsp:nvSpPr>
        <dsp:cNvPr id="0" name=""/>
        <dsp:cNvSpPr/>
      </dsp:nvSpPr>
      <dsp:spPr>
        <a:xfrm>
          <a:off x="6698645" y="3955106"/>
          <a:ext cx="3772118" cy="1038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highlight>
                <a:srgbClr val="00FF00"/>
              </a:highlight>
            </a:rPr>
            <a:t>Metallic</a:t>
          </a:r>
          <a:endParaRPr lang="en-IN" sz="1400" kern="1200" dirty="0">
            <a:highlight>
              <a:srgbClr val="00FF00"/>
            </a:highlight>
          </a:endParaRPr>
        </a:p>
        <a:p>
          <a:pPr marL="114300" lvl="1" indent="-114300" algn="l" defTabSz="622300">
            <a:lnSpc>
              <a:spcPct val="90000"/>
            </a:lnSpc>
            <a:spcBef>
              <a:spcPct val="0"/>
            </a:spcBef>
            <a:spcAft>
              <a:spcPct val="15000"/>
            </a:spcAft>
            <a:buChar char="••"/>
          </a:pPr>
          <a:r>
            <a:rPr lang="en-IN" sz="1400" kern="1200" dirty="0">
              <a:highlight>
                <a:srgbClr val="00FF00"/>
              </a:highlight>
            </a:rPr>
            <a:t>Polymers</a:t>
          </a:r>
        </a:p>
        <a:p>
          <a:pPr marL="114300" lvl="1" indent="-114300" algn="l" defTabSz="622300">
            <a:lnSpc>
              <a:spcPct val="90000"/>
            </a:lnSpc>
            <a:spcBef>
              <a:spcPct val="0"/>
            </a:spcBef>
            <a:spcAft>
              <a:spcPct val="15000"/>
            </a:spcAft>
            <a:buChar char="••"/>
          </a:pPr>
          <a:r>
            <a:rPr lang="en-IN" sz="1400" kern="1200" dirty="0">
              <a:highlight>
                <a:srgbClr val="00FF00"/>
              </a:highlight>
            </a:rPr>
            <a:t>Ceramics</a:t>
          </a:r>
        </a:p>
        <a:p>
          <a:pPr marL="114300" lvl="1" indent="-114300" algn="l" defTabSz="622300">
            <a:lnSpc>
              <a:spcPct val="90000"/>
            </a:lnSpc>
            <a:spcBef>
              <a:spcPct val="0"/>
            </a:spcBef>
            <a:spcAft>
              <a:spcPct val="15000"/>
            </a:spcAft>
            <a:buChar char="••"/>
          </a:pPr>
          <a:r>
            <a:rPr lang="en-IN" sz="1400" kern="1200" dirty="0">
              <a:highlight>
                <a:srgbClr val="00FF00"/>
              </a:highlight>
            </a:rPr>
            <a:t>Composites</a:t>
          </a:r>
        </a:p>
      </dsp:txBody>
      <dsp:txXfrm>
        <a:off x="6698645" y="3955106"/>
        <a:ext cx="3772118" cy="103857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56A365-82C3-4356-A618-F8F482FC29A9}">
      <dsp:nvSpPr>
        <dsp:cNvPr id="0" name=""/>
        <dsp:cNvSpPr/>
      </dsp:nvSpPr>
      <dsp:spPr>
        <a:xfrm>
          <a:off x="188354" y="87726"/>
          <a:ext cx="2173412" cy="1258154"/>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Polymers</a:t>
          </a:r>
        </a:p>
        <a:p>
          <a:pPr lvl="0" algn="ctr" defTabSz="889000">
            <a:lnSpc>
              <a:spcPct val="90000"/>
            </a:lnSpc>
            <a:spcBef>
              <a:spcPct val="0"/>
            </a:spcBef>
            <a:spcAft>
              <a:spcPct val="35000"/>
            </a:spcAft>
          </a:pPr>
          <a:r>
            <a:rPr lang="en-US" sz="2000" kern="1200" dirty="0"/>
            <a:t>Largest class of Biomaterials</a:t>
          </a:r>
          <a:endParaRPr lang="en-IN" sz="2000" kern="1200" dirty="0"/>
        </a:p>
      </dsp:txBody>
      <dsp:txXfrm>
        <a:off x="249783" y="149155"/>
        <a:ext cx="2050554" cy="113529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56A365-82C3-4356-A618-F8F482FC29A9}">
      <dsp:nvSpPr>
        <dsp:cNvPr id="0" name=""/>
        <dsp:cNvSpPr/>
      </dsp:nvSpPr>
      <dsp:spPr>
        <a:xfrm>
          <a:off x="188354" y="87726"/>
          <a:ext cx="2173412" cy="1258154"/>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a:t>Advantages</a:t>
          </a:r>
          <a:endParaRPr lang="en-IN" sz="3000" kern="1200" dirty="0"/>
        </a:p>
      </dsp:txBody>
      <dsp:txXfrm>
        <a:off x="249783" y="149155"/>
        <a:ext cx="2050554" cy="113529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56A365-82C3-4356-A618-F8F482FC29A9}">
      <dsp:nvSpPr>
        <dsp:cNvPr id="0" name=""/>
        <dsp:cNvSpPr/>
      </dsp:nvSpPr>
      <dsp:spPr>
        <a:xfrm>
          <a:off x="1833883" y="797525"/>
          <a:ext cx="1765386" cy="1021954"/>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Applications</a:t>
          </a:r>
          <a:endParaRPr lang="en-IN" sz="2300" kern="1200" dirty="0"/>
        </a:p>
      </dsp:txBody>
      <dsp:txXfrm>
        <a:off x="1883780" y="847422"/>
        <a:ext cx="1665592" cy="92216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56A365-82C3-4356-A618-F8F482FC29A9}">
      <dsp:nvSpPr>
        <dsp:cNvPr id="0" name=""/>
        <dsp:cNvSpPr/>
      </dsp:nvSpPr>
      <dsp:spPr>
        <a:xfrm>
          <a:off x="0" y="0"/>
          <a:ext cx="2420200" cy="651310"/>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a:t>Applications</a:t>
          </a:r>
          <a:endParaRPr lang="en-IN" sz="2700" kern="1200" dirty="0"/>
        </a:p>
      </dsp:txBody>
      <dsp:txXfrm>
        <a:off x="31800" y="31800"/>
        <a:ext cx="2356600" cy="58771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56A365-82C3-4356-A618-F8F482FC29A9}">
      <dsp:nvSpPr>
        <dsp:cNvPr id="0" name=""/>
        <dsp:cNvSpPr/>
      </dsp:nvSpPr>
      <dsp:spPr>
        <a:xfrm>
          <a:off x="0" y="0"/>
          <a:ext cx="1662820" cy="44748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Applications</a:t>
          </a:r>
          <a:endParaRPr lang="en-IN" sz="1800" kern="1200" dirty="0"/>
        </a:p>
      </dsp:txBody>
      <dsp:txXfrm>
        <a:off x="21848" y="21848"/>
        <a:ext cx="1619124" cy="403792"/>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476066E-16D0-0721-DA2F-D4030910C6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62D1BE2E-DF4B-8F53-A922-963AD12FE8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BD3FFE34-37FF-1899-D870-7952ADC28191}"/>
              </a:ext>
            </a:extLst>
          </p:cNvPr>
          <p:cNvSpPr>
            <a:spLocks noGrp="1"/>
          </p:cNvSpPr>
          <p:nvPr>
            <p:ph type="dt" sz="half" idx="10"/>
          </p:nvPr>
        </p:nvSpPr>
        <p:spPr/>
        <p:txBody>
          <a:bodyPr/>
          <a:lstStyle/>
          <a:p>
            <a:fld id="{F4A0144D-1B3A-4E5C-A1F6-49810039BDA9}" type="datetimeFigureOut">
              <a:rPr lang="en-IN" smtClean="0"/>
              <a:t>14-03-2024</a:t>
            </a:fld>
            <a:endParaRPr lang="en-IN"/>
          </a:p>
        </p:txBody>
      </p:sp>
      <p:sp>
        <p:nvSpPr>
          <p:cNvPr id="5" name="Footer Placeholder 4">
            <a:extLst>
              <a:ext uri="{FF2B5EF4-FFF2-40B4-BE49-F238E27FC236}">
                <a16:creationId xmlns="" xmlns:a16="http://schemas.microsoft.com/office/drawing/2014/main" id="{B2A776C3-CE5F-EE9F-710B-78D9F7CCA5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76887B16-82C9-1FA1-F5A8-EC70A1364EAE}"/>
              </a:ext>
            </a:extLst>
          </p:cNvPr>
          <p:cNvSpPr>
            <a:spLocks noGrp="1"/>
          </p:cNvSpPr>
          <p:nvPr>
            <p:ph type="sldNum" sz="quarter" idx="12"/>
          </p:nvPr>
        </p:nvSpPr>
        <p:spPr/>
        <p:txBody>
          <a:bodyPr/>
          <a:lstStyle/>
          <a:p>
            <a:fld id="{DBF5B2CE-28D2-4296-95CC-2B05A9A0BD7A}" type="slidenum">
              <a:rPr lang="en-IN" smtClean="0"/>
              <a:t>‹#›</a:t>
            </a:fld>
            <a:endParaRPr lang="en-IN"/>
          </a:p>
        </p:txBody>
      </p:sp>
    </p:spTree>
    <p:extLst>
      <p:ext uri="{BB962C8B-B14F-4D97-AF65-F5344CB8AC3E}">
        <p14:creationId xmlns:p14="http://schemas.microsoft.com/office/powerpoint/2010/main" val="1030592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4653CA2-F23F-4223-CE0E-BF471A93F1E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71B6700F-2C8B-1BE3-5FD3-258F5693CA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B02E23FF-6247-1A50-BDB2-E9744DA4E390}"/>
              </a:ext>
            </a:extLst>
          </p:cNvPr>
          <p:cNvSpPr>
            <a:spLocks noGrp="1"/>
          </p:cNvSpPr>
          <p:nvPr>
            <p:ph type="dt" sz="half" idx="10"/>
          </p:nvPr>
        </p:nvSpPr>
        <p:spPr/>
        <p:txBody>
          <a:bodyPr/>
          <a:lstStyle/>
          <a:p>
            <a:fld id="{F4A0144D-1B3A-4E5C-A1F6-49810039BDA9}" type="datetimeFigureOut">
              <a:rPr lang="en-IN" smtClean="0"/>
              <a:t>14-03-2024</a:t>
            </a:fld>
            <a:endParaRPr lang="en-IN"/>
          </a:p>
        </p:txBody>
      </p:sp>
      <p:sp>
        <p:nvSpPr>
          <p:cNvPr id="5" name="Footer Placeholder 4">
            <a:extLst>
              <a:ext uri="{FF2B5EF4-FFF2-40B4-BE49-F238E27FC236}">
                <a16:creationId xmlns="" xmlns:a16="http://schemas.microsoft.com/office/drawing/2014/main" id="{6F25AB5F-9D9E-7934-52F8-8778375D7F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8B8EB12C-63F4-D6C7-8E1D-8ADD1E47BEC4}"/>
              </a:ext>
            </a:extLst>
          </p:cNvPr>
          <p:cNvSpPr>
            <a:spLocks noGrp="1"/>
          </p:cNvSpPr>
          <p:nvPr>
            <p:ph type="sldNum" sz="quarter" idx="12"/>
          </p:nvPr>
        </p:nvSpPr>
        <p:spPr/>
        <p:txBody>
          <a:bodyPr/>
          <a:lstStyle/>
          <a:p>
            <a:fld id="{DBF5B2CE-28D2-4296-95CC-2B05A9A0BD7A}" type="slidenum">
              <a:rPr lang="en-IN" smtClean="0"/>
              <a:t>‹#›</a:t>
            </a:fld>
            <a:endParaRPr lang="en-IN"/>
          </a:p>
        </p:txBody>
      </p:sp>
    </p:spTree>
    <p:extLst>
      <p:ext uri="{BB962C8B-B14F-4D97-AF65-F5344CB8AC3E}">
        <p14:creationId xmlns:p14="http://schemas.microsoft.com/office/powerpoint/2010/main" val="2625708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6882A219-7F38-35BF-9A07-9BEEF6BD6868}"/>
              </a:ext>
            </a:extLst>
          </p:cNvPr>
          <p:cNvSpPr>
            <a:spLocks noGrp="1"/>
          </p:cNvSpPr>
          <p:nvPr>
            <p:ph type="title" orient="vert"/>
          </p:nvPr>
        </p:nvSpPr>
        <p:spPr>
          <a:xfrm>
            <a:off x="8724902"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3537CD3D-8E46-9FD0-7784-84C8FE9D8F30}"/>
              </a:ext>
            </a:extLst>
          </p:cNvPr>
          <p:cNvSpPr>
            <a:spLocks noGrp="1"/>
          </p:cNvSpPr>
          <p:nvPr>
            <p:ph type="body" orient="vert" idx="1"/>
          </p:nvPr>
        </p:nvSpPr>
        <p:spPr>
          <a:xfrm>
            <a:off x="838203"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A9D84B11-F77D-0FBD-44D4-2E763CB03435}"/>
              </a:ext>
            </a:extLst>
          </p:cNvPr>
          <p:cNvSpPr>
            <a:spLocks noGrp="1"/>
          </p:cNvSpPr>
          <p:nvPr>
            <p:ph type="dt" sz="half" idx="10"/>
          </p:nvPr>
        </p:nvSpPr>
        <p:spPr/>
        <p:txBody>
          <a:bodyPr/>
          <a:lstStyle/>
          <a:p>
            <a:fld id="{F4A0144D-1B3A-4E5C-A1F6-49810039BDA9}" type="datetimeFigureOut">
              <a:rPr lang="en-IN" smtClean="0"/>
              <a:t>14-03-2024</a:t>
            </a:fld>
            <a:endParaRPr lang="en-IN"/>
          </a:p>
        </p:txBody>
      </p:sp>
      <p:sp>
        <p:nvSpPr>
          <p:cNvPr id="5" name="Footer Placeholder 4">
            <a:extLst>
              <a:ext uri="{FF2B5EF4-FFF2-40B4-BE49-F238E27FC236}">
                <a16:creationId xmlns="" xmlns:a16="http://schemas.microsoft.com/office/drawing/2014/main" id="{64A6DA19-1308-4542-C884-9C46AA194DE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2CED2243-A09B-DDA3-99A1-684C33DDBC04}"/>
              </a:ext>
            </a:extLst>
          </p:cNvPr>
          <p:cNvSpPr>
            <a:spLocks noGrp="1"/>
          </p:cNvSpPr>
          <p:nvPr>
            <p:ph type="sldNum" sz="quarter" idx="12"/>
          </p:nvPr>
        </p:nvSpPr>
        <p:spPr/>
        <p:txBody>
          <a:bodyPr/>
          <a:lstStyle/>
          <a:p>
            <a:fld id="{DBF5B2CE-28D2-4296-95CC-2B05A9A0BD7A}" type="slidenum">
              <a:rPr lang="en-IN" smtClean="0"/>
              <a:t>‹#›</a:t>
            </a:fld>
            <a:endParaRPr lang="en-IN"/>
          </a:p>
        </p:txBody>
      </p:sp>
    </p:spTree>
    <p:extLst>
      <p:ext uri="{BB962C8B-B14F-4D97-AF65-F5344CB8AC3E}">
        <p14:creationId xmlns:p14="http://schemas.microsoft.com/office/powerpoint/2010/main" val="30226899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476066E-16D0-0721-DA2F-D4030910C6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62D1BE2E-DF4B-8F53-A922-963AD12FE8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BD3FFE34-37FF-1899-D870-7952ADC28191}"/>
              </a:ext>
            </a:extLst>
          </p:cNvPr>
          <p:cNvSpPr>
            <a:spLocks noGrp="1"/>
          </p:cNvSpPr>
          <p:nvPr>
            <p:ph type="dt" sz="half" idx="10"/>
          </p:nvPr>
        </p:nvSpPr>
        <p:spPr/>
        <p:txBody>
          <a:bodyPr/>
          <a:lstStyle/>
          <a:p>
            <a:fld id="{F4A0144D-1B3A-4E5C-A1F6-49810039BDA9}" type="datetimeFigureOut">
              <a:rPr lang="en-IN" smtClean="0">
                <a:solidFill>
                  <a:prstClr val="black">
                    <a:tint val="75000"/>
                  </a:prstClr>
                </a:solidFill>
              </a:rPr>
              <a:pPr/>
              <a:t>14-03-2024</a:t>
            </a:fld>
            <a:endParaRPr lang="en-IN">
              <a:solidFill>
                <a:prstClr val="black">
                  <a:tint val="75000"/>
                </a:prstClr>
              </a:solidFill>
            </a:endParaRPr>
          </a:p>
        </p:txBody>
      </p:sp>
      <p:sp>
        <p:nvSpPr>
          <p:cNvPr id="5" name="Footer Placeholder 4">
            <a:extLst>
              <a:ext uri="{FF2B5EF4-FFF2-40B4-BE49-F238E27FC236}">
                <a16:creationId xmlns="" xmlns:a16="http://schemas.microsoft.com/office/drawing/2014/main" id="{B2A776C3-CE5F-EE9F-710B-78D9F7CCA530}"/>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 xmlns:a16="http://schemas.microsoft.com/office/drawing/2014/main" id="{76887B16-82C9-1FA1-F5A8-EC70A1364EAE}"/>
              </a:ext>
            </a:extLst>
          </p:cNvPr>
          <p:cNvSpPr>
            <a:spLocks noGrp="1"/>
          </p:cNvSpPr>
          <p:nvPr>
            <p:ph type="sldNum" sz="quarter" idx="12"/>
          </p:nvPr>
        </p:nvSpPr>
        <p:spPr/>
        <p:txBody>
          <a:bodyPr/>
          <a:lstStyle/>
          <a:p>
            <a:fld id="{DBF5B2CE-28D2-4296-95CC-2B05A9A0BD7A}"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8204758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46AD709-03CD-273B-BA61-235624EF832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B0BA245B-5313-FAB8-8CA2-BD24C6A05A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E61044C9-4499-8079-4304-2F518A766FEC}"/>
              </a:ext>
            </a:extLst>
          </p:cNvPr>
          <p:cNvSpPr>
            <a:spLocks noGrp="1"/>
          </p:cNvSpPr>
          <p:nvPr>
            <p:ph type="dt" sz="half" idx="10"/>
          </p:nvPr>
        </p:nvSpPr>
        <p:spPr/>
        <p:txBody>
          <a:bodyPr/>
          <a:lstStyle/>
          <a:p>
            <a:fld id="{F4A0144D-1B3A-4E5C-A1F6-49810039BDA9}" type="datetimeFigureOut">
              <a:rPr lang="en-IN" smtClean="0">
                <a:solidFill>
                  <a:prstClr val="black">
                    <a:tint val="75000"/>
                  </a:prstClr>
                </a:solidFill>
              </a:rPr>
              <a:pPr/>
              <a:t>14-03-2024</a:t>
            </a:fld>
            <a:endParaRPr lang="en-IN">
              <a:solidFill>
                <a:prstClr val="black">
                  <a:tint val="75000"/>
                </a:prstClr>
              </a:solidFill>
            </a:endParaRPr>
          </a:p>
        </p:txBody>
      </p:sp>
      <p:sp>
        <p:nvSpPr>
          <p:cNvPr id="5" name="Footer Placeholder 4">
            <a:extLst>
              <a:ext uri="{FF2B5EF4-FFF2-40B4-BE49-F238E27FC236}">
                <a16:creationId xmlns="" xmlns:a16="http://schemas.microsoft.com/office/drawing/2014/main" id="{CE4501F2-AC89-F153-9A23-DD1103000A3E}"/>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 xmlns:a16="http://schemas.microsoft.com/office/drawing/2014/main" id="{F9447401-8C2A-4BA8-4489-B54C940E7EA4}"/>
              </a:ext>
            </a:extLst>
          </p:cNvPr>
          <p:cNvSpPr>
            <a:spLocks noGrp="1"/>
          </p:cNvSpPr>
          <p:nvPr>
            <p:ph type="sldNum" sz="quarter" idx="12"/>
          </p:nvPr>
        </p:nvSpPr>
        <p:spPr/>
        <p:txBody>
          <a:bodyPr/>
          <a:lstStyle/>
          <a:p>
            <a:fld id="{DBF5B2CE-28D2-4296-95CC-2B05A9A0BD7A}"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6713992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8CB6224-A999-704A-9AD4-FF2100FD09B3}"/>
              </a:ext>
            </a:extLst>
          </p:cNvPr>
          <p:cNvSpPr>
            <a:spLocks noGrp="1"/>
          </p:cNvSpPr>
          <p:nvPr>
            <p:ph type="title"/>
          </p:nvPr>
        </p:nvSpPr>
        <p:spPr>
          <a:xfrm>
            <a:off x="831851" y="1709750"/>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A8165EBA-8011-9B1C-7DEE-0ADFCB5DA822}"/>
              </a:ext>
            </a:extLst>
          </p:cNvPr>
          <p:cNvSpPr>
            <a:spLocks noGrp="1"/>
          </p:cNvSpPr>
          <p:nvPr>
            <p:ph type="body" idx="1"/>
          </p:nvPr>
        </p:nvSpPr>
        <p:spPr>
          <a:xfrm>
            <a:off x="831851" y="458947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1C01082E-6D29-CFE8-7F5E-064C745063BC}"/>
              </a:ext>
            </a:extLst>
          </p:cNvPr>
          <p:cNvSpPr>
            <a:spLocks noGrp="1"/>
          </p:cNvSpPr>
          <p:nvPr>
            <p:ph type="dt" sz="half" idx="10"/>
          </p:nvPr>
        </p:nvSpPr>
        <p:spPr/>
        <p:txBody>
          <a:bodyPr/>
          <a:lstStyle/>
          <a:p>
            <a:fld id="{F4A0144D-1B3A-4E5C-A1F6-49810039BDA9}" type="datetimeFigureOut">
              <a:rPr lang="en-IN" smtClean="0">
                <a:solidFill>
                  <a:prstClr val="black">
                    <a:tint val="75000"/>
                  </a:prstClr>
                </a:solidFill>
              </a:rPr>
              <a:pPr/>
              <a:t>14-03-2024</a:t>
            </a:fld>
            <a:endParaRPr lang="en-IN">
              <a:solidFill>
                <a:prstClr val="black">
                  <a:tint val="75000"/>
                </a:prstClr>
              </a:solidFill>
            </a:endParaRPr>
          </a:p>
        </p:txBody>
      </p:sp>
      <p:sp>
        <p:nvSpPr>
          <p:cNvPr id="5" name="Footer Placeholder 4">
            <a:extLst>
              <a:ext uri="{FF2B5EF4-FFF2-40B4-BE49-F238E27FC236}">
                <a16:creationId xmlns="" xmlns:a16="http://schemas.microsoft.com/office/drawing/2014/main" id="{539ACAD5-A72C-E72A-B5BE-AE6967D55B99}"/>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 xmlns:a16="http://schemas.microsoft.com/office/drawing/2014/main" id="{9CB40171-2E67-9FD1-6ABC-D3807F6DD3CA}"/>
              </a:ext>
            </a:extLst>
          </p:cNvPr>
          <p:cNvSpPr>
            <a:spLocks noGrp="1"/>
          </p:cNvSpPr>
          <p:nvPr>
            <p:ph type="sldNum" sz="quarter" idx="12"/>
          </p:nvPr>
        </p:nvSpPr>
        <p:spPr/>
        <p:txBody>
          <a:bodyPr/>
          <a:lstStyle/>
          <a:p>
            <a:fld id="{DBF5B2CE-28D2-4296-95CC-2B05A9A0BD7A}"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2646258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CEF6DDE-92D7-797E-FB98-4E051003B1B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6BD3F75D-573C-4BCC-EF76-322AAFF2E9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6516B46B-141B-3387-080F-758D6AA670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53BFA496-8245-6DD9-3AED-121CEA1BD82C}"/>
              </a:ext>
            </a:extLst>
          </p:cNvPr>
          <p:cNvSpPr>
            <a:spLocks noGrp="1"/>
          </p:cNvSpPr>
          <p:nvPr>
            <p:ph type="dt" sz="half" idx="10"/>
          </p:nvPr>
        </p:nvSpPr>
        <p:spPr/>
        <p:txBody>
          <a:bodyPr/>
          <a:lstStyle/>
          <a:p>
            <a:fld id="{F4A0144D-1B3A-4E5C-A1F6-49810039BDA9}" type="datetimeFigureOut">
              <a:rPr lang="en-IN" smtClean="0">
                <a:solidFill>
                  <a:prstClr val="black">
                    <a:tint val="75000"/>
                  </a:prstClr>
                </a:solidFill>
              </a:rPr>
              <a:pPr/>
              <a:t>14-03-2024</a:t>
            </a:fld>
            <a:endParaRPr lang="en-IN">
              <a:solidFill>
                <a:prstClr val="black">
                  <a:tint val="75000"/>
                </a:prstClr>
              </a:solidFill>
            </a:endParaRPr>
          </a:p>
        </p:txBody>
      </p:sp>
      <p:sp>
        <p:nvSpPr>
          <p:cNvPr id="6" name="Footer Placeholder 5">
            <a:extLst>
              <a:ext uri="{FF2B5EF4-FFF2-40B4-BE49-F238E27FC236}">
                <a16:creationId xmlns="" xmlns:a16="http://schemas.microsoft.com/office/drawing/2014/main" id="{E71E5B48-ACB9-C28B-5CC6-B06DE18ED705}"/>
              </a:ext>
            </a:extLst>
          </p:cNvPr>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a:extLst>
              <a:ext uri="{FF2B5EF4-FFF2-40B4-BE49-F238E27FC236}">
                <a16:creationId xmlns="" xmlns:a16="http://schemas.microsoft.com/office/drawing/2014/main" id="{A93C506B-2870-3ED7-C680-776C5E718B91}"/>
              </a:ext>
            </a:extLst>
          </p:cNvPr>
          <p:cNvSpPr>
            <a:spLocks noGrp="1"/>
          </p:cNvSpPr>
          <p:nvPr>
            <p:ph type="sldNum" sz="quarter" idx="12"/>
          </p:nvPr>
        </p:nvSpPr>
        <p:spPr/>
        <p:txBody>
          <a:bodyPr/>
          <a:lstStyle/>
          <a:p>
            <a:fld id="{DBF5B2CE-28D2-4296-95CC-2B05A9A0BD7A}"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7725698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36B1470-887B-9E3E-22BC-5E6845B2E9F9}"/>
              </a:ext>
            </a:extLst>
          </p:cNvPr>
          <p:cNvSpPr>
            <a:spLocks noGrp="1"/>
          </p:cNvSpPr>
          <p:nvPr>
            <p:ph type="title"/>
          </p:nvPr>
        </p:nvSpPr>
        <p:spPr>
          <a:xfrm>
            <a:off x="839788" y="365129"/>
            <a:ext cx="10515600"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06D7F361-FED0-871C-9502-8EA90494DCE9}"/>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163F1768-9480-BD90-70C8-1BC94C9E970A}"/>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47C5DA52-1072-BBA2-C136-FA6E0BDDC48D}"/>
              </a:ext>
            </a:extLst>
          </p:cNvPr>
          <p:cNvSpPr>
            <a:spLocks noGrp="1"/>
          </p:cNvSpPr>
          <p:nvPr>
            <p:ph type="body" sz="quarter" idx="3"/>
          </p:nvPr>
        </p:nvSpPr>
        <p:spPr>
          <a:xfrm>
            <a:off x="6172203"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2A369399-F950-549D-63DD-089377794958}"/>
              </a:ext>
            </a:extLst>
          </p:cNvPr>
          <p:cNvSpPr>
            <a:spLocks noGrp="1"/>
          </p:cNvSpPr>
          <p:nvPr>
            <p:ph sz="quarter" idx="4"/>
          </p:nvPr>
        </p:nvSpPr>
        <p:spPr>
          <a:xfrm>
            <a:off x="6172203"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F993154C-BB21-A8AF-54FE-F8F5F66B1230}"/>
              </a:ext>
            </a:extLst>
          </p:cNvPr>
          <p:cNvSpPr>
            <a:spLocks noGrp="1"/>
          </p:cNvSpPr>
          <p:nvPr>
            <p:ph type="dt" sz="half" idx="10"/>
          </p:nvPr>
        </p:nvSpPr>
        <p:spPr/>
        <p:txBody>
          <a:bodyPr/>
          <a:lstStyle/>
          <a:p>
            <a:fld id="{F4A0144D-1B3A-4E5C-A1F6-49810039BDA9}" type="datetimeFigureOut">
              <a:rPr lang="en-IN" smtClean="0">
                <a:solidFill>
                  <a:prstClr val="black">
                    <a:tint val="75000"/>
                  </a:prstClr>
                </a:solidFill>
              </a:rPr>
              <a:pPr/>
              <a:t>14-03-2024</a:t>
            </a:fld>
            <a:endParaRPr lang="en-IN">
              <a:solidFill>
                <a:prstClr val="black">
                  <a:tint val="75000"/>
                </a:prstClr>
              </a:solidFill>
            </a:endParaRPr>
          </a:p>
        </p:txBody>
      </p:sp>
      <p:sp>
        <p:nvSpPr>
          <p:cNvPr id="8" name="Footer Placeholder 7">
            <a:extLst>
              <a:ext uri="{FF2B5EF4-FFF2-40B4-BE49-F238E27FC236}">
                <a16:creationId xmlns="" xmlns:a16="http://schemas.microsoft.com/office/drawing/2014/main" id="{44968FC1-01A5-BBF4-8352-CEE284C903E2}"/>
              </a:ext>
            </a:extLst>
          </p:cNvPr>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a:extLst>
              <a:ext uri="{FF2B5EF4-FFF2-40B4-BE49-F238E27FC236}">
                <a16:creationId xmlns="" xmlns:a16="http://schemas.microsoft.com/office/drawing/2014/main" id="{3A1A43C0-3858-4C2C-81C9-AB1A0BFEE092}"/>
              </a:ext>
            </a:extLst>
          </p:cNvPr>
          <p:cNvSpPr>
            <a:spLocks noGrp="1"/>
          </p:cNvSpPr>
          <p:nvPr>
            <p:ph type="sldNum" sz="quarter" idx="12"/>
          </p:nvPr>
        </p:nvSpPr>
        <p:spPr/>
        <p:txBody>
          <a:bodyPr/>
          <a:lstStyle/>
          <a:p>
            <a:fld id="{DBF5B2CE-28D2-4296-95CC-2B05A9A0BD7A}"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2918754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CAF738-BAFF-08AC-06DF-91089F7AA7F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6AEECAAC-E619-0B59-FCC2-39F1085F09A6}"/>
              </a:ext>
            </a:extLst>
          </p:cNvPr>
          <p:cNvSpPr>
            <a:spLocks noGrp="1"/>
          </p:cNvSpPr>
          <p:nvPr>
            <p:ph type="dt" sz="half" idx="10"/>
          </p:nvPr>
        </p:nvSpPr>
        <p:spPr/>
        <p:txBody>
          <a:bodyPr/>
          <a:lstStyle/>
          <a:p>
            <a:fld id="{F4A0144D-1B3A-4E5C-A1F6-49810039BDA9}" type="datetimeFigureOut">
              <a:rPr lang="en-IN" smtClean="0">
                <a:solidFill>
                  <a:prstClr val="black">
                    <a:tint val="75000"/>
                  </a:prstClr>
                </a:solidFill>
              </a:rPr>
              <a:pPr/>
              <a:t>14-03-2024</a:t>
            </a:fld>
            <a:endParaRPr lang="en-IN">
              <a:solidFill>
                <a:prstClr val="black">
                  <a:tint val="75000"/>
                </a:prstClr>
              </a:solidFill>
            </a:endParaRPr>
          </a:p>
        </p:txBody>
      </p:sp>
      <p:sp>
        <p:nvSpPr>
          <p:cNvPr id="4" name="Footer Placeholder 3">
            <a:extLst>
              <a:ext uri="{FF2B5EF4-FFF2-40B4-BE49-F238E27FC236}">
                <a16:creationId xmlns="" xmlns:a16="http://schemas.microsoft.com/office/drawing/2014/main" id="{7AEBEE1E-6127-5F88-521B-B2CAFE6FD5BE}"/>
              </a:ext>
            </a:extLst>
          </p:cNvPr>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a:extLst>
              <a:ext uri="{FF2B5EF4-FFF2-40B4-BE49-F238E27FC236}">
                <a16:creationId xmlns="" xmlns:a16="http://schemas.microsoft.com/office/drawing/2014/main" id="{BE79103A-D69F-304F-1153-63FD350A6845}"/>
              </a:ext>
            </a:extLst>
          </p:cNvPr>
          <p:cNvSpPr>
            <a:spLocks noGrp="1"/>
          </p:cNvSpPr>
          <p:nvPr>
            <p:ph type="sldNum" sz="quarter" idx="12"/>
          </p:nvPr>
        </p:nvSpPr>
        <p:spPr/>
        <p:txBody>
          <a:bodyPr/>
          <a:lstStyle/>
          <a:p>
            <a:fld id="{DBF5B2CE-28D2-4296-95CC-2B05A9A0BD7A}"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9669304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E6550D11-BCCC-1BCA-7291-A3F240FAC420}"/>
              </a:ext>
            </a:extLst>
          </p:cNvPr>
          <p:cNvSpPr>
            <a:spLocks noGrp="1"/>
          </p:cNvSpPr>
          <p:nvPr>
            <p:ph type="dt" sz="half" idx="10"/>
          </p:nvPr>
        </p:nvSpPr>
        <p:spPr/>
        <p:txBody>
          <a:bodyPr/>
          <a:lstStyle/>
          <a:p>
            <a:fld id="{F4A0144D-1B3A-4E5C-A1F6-49810039BDA9}" type="datetimeFigureOut">
              <a:rPr lang="en-IN" smtClean="0">
                <a:solidFill>
                  <a:prstClr val="black">
                    <a:tint val="75000"/>
                  </a:prstClr>
                </a:solidFill>
              </a:rPr>
              <a:pPr/>
              <a:t>14-03-2024</a:t>
            </a:fld>
            <a:endParaRPr lang="en-IN">
              <a:solidFill>
                <a:prstClr val="black">
                  <a:tint val="75000"/>
                </a:prstClr>
              </a:solidFill>
            </a:endParaRPr>
          </a:p>
        </p:txBody>
      </p:sp>
      <p:sp>
        <p:nvSpPr>
          <p:cNvPr id="3" name="Footer Placeholder 2">
            <a:extLst>
              <a:ext uri="{FF2B5EF4-FFF2-40B4-BE49-F238E27FC236}">
                <a16:creationId xmlns="" xmlns:a16="http://schemas.microsoft.com/office/drawing/2014/main" id="{92B7F68A-7AE0-2A85-516A-3D5E30FE19CC}"/>
              </a:ext>
            </a:extLst>
          </p:cNvPr>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a:extLst>
              <a:ext uri="{FF2B5EF4-FFF2-40B4-BE49-F238E27FC236}">
                <a16:creationId xmlns="" xmlns:a16="http://schemas.microsoft.com/office/drawing/2014/main" id="{788A3840-EA57-B682-A338-C62CD077C4B8}"/>
              </a:ext>
            </a:extLst>
          </p:cNvPr>
          <p:cNvSpPr>
            <a:spLocks noGrp="1"/>
          </p:cNvSpPr>
          <p:nvPr>
            <p:ph type="sldNum" sz="quarter" idx="12"/>
          </p:nvPr>
        </p:nvSpPr>
        <p:spPr/>
        <p:txBody>
          <a:bodyPr/>
          <a:lstStyle/>
          <a:p>
            <a:fld id="{DBF5B2CE-28D2-4296-95CC-2B05A9A0BD7A}"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5130339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BF10B4-E9CE-FD74-1F2E-F23EEDE2E8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21A8C889-695B-B785-AD4C-32D327743628}"/>
              </a:ext>
            </a:extLst>
          </p:cNvPr>
          <p:cNvSpPr>
            <a:spLocks noGrp="1"/>
          </p:cNvSpPr>
          <p:nvPr>
            <p:ph idx="1"/>
          </p:nvPr>
        </p:nvSpPr>
        <p:spPr>
          <a:xfrm>
            <a:off x="5183188" y="98743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94D8871E-012F-4AE2-5DDD-D3FE2C155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3A65A709-B13F-6DA1-1555-289DF6619E10}"/>
              </a:ext>
            </a:extLst>
          </p:cNvPr>
          <p:cNvSpPr>
            <a:spLocks noGrp="1"/>
          </p:cNvSpPr>
          <p:nvPr>
            <p:ph type="dt" sz="half" idx="10"/>
          </p:nvPr>
        </p:nvSpPr>
        <p:spPr/>
        <p:txBody>
          <a:bodyPr/>
          <a:lstStyle/>
          <a:p>
            <a:fld id="{F4A0144D-1B3A-4E5C-A1F6-49810039BDA9}" type="datetimeFigureOut">
              <a:rPr lang="en-IN" smtClean="0">
                <a:solidFill>
                  <a:prstClr val="black">
                    <a:tint val="75000"/>
                  </a:prstClr>
                </a:solidFill>
              </a:rPr>
              <a:pPr/>
              <a:t>14-03-2024</a:t>
            </a:fld>
            <a:endParaRPr lang="en-IN">
              <a:solidFill>
                <a:prstClr val="black">
                  <a:tint val="75000"/>
                </a:prstClr>
              </a:solidFill>
            </a:endParaRPr>
          </a:p>
        </p:txBody>
      </p:sp>
      <p:sp>
        <p:nvSpPr>
          <p:cNvPr id="6" name="Footer Placeholder 5">
            <a:extLst>
              <a:ext uri="{FF2B5EF4-FFF2-40B4-BE49-F238E27FC236}">
                <a16:creationId xmlns="" xmlns:a16="http://schemas.microsoft.com/office/drawing/2014/main" id="{AE832EBB-9B82-0ED6-672D-4B1B3081E036}"/>
              </a:ext>
            </a:extLst>
          </p:cNvPr>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a:extLst>
              <a:ext uri="{FF2B5EF4-FFF2-40B4-BE49-F238E27FC236}">
                <a16:creationId xmlns="" xmlns:a16="http://schemas.microsoft.com/office/drawing/2014/main" id="{AAE00267-D75A-D05D-48BB-8C05A97E6062}"/>
              </a:ext>
            </a:extLst>
          </p:cNvPr>
          <p:cNvSpPr>
            <a:spLocks noGrp="1"/>
          </p:cNvSpPr>
          <p:nvPr>
            <p:ph type="sldNum" sz="quarter" idx="12"/>
          </p:nvPr>
        </p:nvSpPr>
        <p:spPr/>
        <p:txBody>
          <a:bodyPr/>
          <a:lstStyle/>
          <a:p>
            <a:fld id="{DBF5B2CE-28D2-4296-95CC-2B05A9A0BD7A}"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047569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46AD709-03CD-273B-BA61-235624EF832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B0BA245B-5313-FAB8-8CA2-BD24C6A05A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E61044C9-4499-8079-4304-2F518A766FEC}"/>
              </a:ext>
            </a:extLst>
          </p:cNvPr>
          <p:cNvSpPr>
            <a:spLocks noGrp="1"/>
          </p:cNvSpPr>
          <p:nvPr>
            <p:ph type="dt" sz="half" idx="10"/>
          </p:nvPr>
        </p:nvSpPr>
        <p:spPr/>
        <p:txBody>
          <a:bodyPr/>
          <a:lstStyle/>
          <a:p>
            <a:fld id="{F4A0144D-1B3A-4E5C-A1F6-49810039BDA9}" type="datetimeFigureOut">
              <a:rPr lang="en-IN" smtClean="0"/>
              <a:t>14-03-2024</a:t>
            </a:fld>
            <a:endParaRPr lang="en-IN"/>
          </a:p>
        </p:txBody>
      </p:sp>
      <p:sp>
        <p:nvSpPr>
          <p:cNvPr id="5" name="Footer Placeholder 4">
            <a:extLst>
              <a:ext uri="{FF2B5EF4-FFF2-40B4-BE49-F238E27FC236}">
                <a16:creationId xmlns="" xmlns:a16="http://schemas.microsoft.com/office/drawing/2014/main" id="{CE4501F2-AC89-F153-9A23-DD1103000A3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F9447401-8C2A-4BA8-4489-B54C940E7EA4}"/>
              </a:ext>
            </a:extLst>
          </p:cNvPr>
          <p:cNvSpPr>
            <a:spLocks noGrp="1"/>
          </p:cNvSpPr>
          <p:nvPr>
            <p:ph type="sldNum" sz="quarter" idx="12"/>
          </p:nvPr>
        </p:nvSpPr>
        <p:spPr/>
        <p:txBody>
          <a:bodyPr/>
          <a:lstStyle/>
          <a:p>
            <a:fld id="{DBF5B2CE-28D2-4296-95CC-2B05A9A0BD7A}" type="slidenum">
              <a:rPr lang="en-IN" smtClean="0"/>
              <a:t>‹#›</a:t>
            </a:fld>
            <a:endParaRPr lang="en-IN"/>
          </a:p>
        </p:txBody>
      </p:sp>
    </p:spTree>
    <p:extLst>
      <p:ext uri="{BB962C8B-B14F-4D97-AF65-F5344CB8AC3E}">
        <p14:creationId xmlns:p14="http://schemas.microsoft.com/office/powerpoint/2010/main" val="28391040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986EEA2-2149-63FD-1FAC-26DC3EB061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635B95D3-83A8-37D1-3548-54BF19C5BBA7}"/>
              </a:ext>
            </a:extLst>
          </p:cNvPr>
          <p:cNvSpPr>
            <a:spLocks noGrp="1"/>
          </p:cNvSpPr>
          <p:nvPr>
            <p:ph type="pic" idx="1"/>
          </p:nvPr>
        </p:nvSpPr>
        <p:spPr>
          <a:xfrm>
            <a:off x="5183188" y="98743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D1D2DB01-C1FD-6F5B-9ED7-5202F45F9E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75BF0620-378F-4FF6-D4F8-F7FD6C55F5F3}"/>
              </a:ext>
            </a:extLst>
          </p:cNvPr>
          <p:cNvSpPr>
            <a:spLocks noGrp="1"/>
          </p:cNvSpPr>
          <p:nvPr>
            <p:ph type="dt" sz="half" idx="10"/>
          </p:nvPr>
        </p:nvSpPr>
        <p:spPr/>
        <p:txBody>
          <a:bodyPr/>
          <a:lstStyle/>
          <a:p>
            <a:fld id="{F4A0144D-1B3A-4E5C-A1F6-49810039BDA9}" type="datetimeFigureOut">
              <a:rPr lang="en-IN" smtClean="0">
                <a:solidFill>
                  <a:prstClr val="black">
                    <a:tint val="75000"/>
                  </a:prstClr>
                </a:solidFill>
              </a:rPr>
              <a:pPr/>
              <a:t>14-03-2024</a:t>
            </a:fld>
            <a:endParaRPr lang="en-IN">
              <a:solidFill>
                <a:prstClr val="black">
                  <a:tint val="75000"/>
                </a:prstClr>
              </a:solidFill>
            </a:endParaRPr>
          </a:p>
        </p:txBody>
      </p:sp>
      <p:sp>
        <p:nvSpPr>
          <p:cNvPr id="6" name="Footer Placeholder 5">
            <a:extLst>
              <a:ext uri="{FF2B5EF4-FFF2-40B4-BE49-F238E27FC236}">
                <a16:creationId xmlns="" xmlns:a16="http://schemas.microsoft.com/office/drawing/2014/main" id="{E6B95234-B7A6-2588-2885-5A778CB220BB}"/>
              </a:ext>
            </a:extLst>
          </p:cNvPr>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a:extLst>
              <a:ext uri="{FF2B5EF4-FFF2-40B4-BE49-F238E27FC236}">
                <a16:creationId xmlns="" xmlns:a16="http://schemas.microsoft.com/office/drawing/2014/main" id="{78CB9C62-DF6C-F726-3BD4-715358522BFE}"/>
              </a:ext>
            </a:extLst>
          </p:cNvPr>
          <p:cNvSpPr>
            <a:spLocks noGrp="1"/>
          </p:cNvSpPr>
          <p:nvPr>
            <p:ph type="sldNum" sz="quarter" idx="12"/>
          </p:nvPr>
        </p:nvSpPr>
        <p:spPr/>
        <p:txBody>
          <a:bodyPr/>
          <a:lstStyle/>
          <a:p>
            <a:fld id="{DBF5B2CE-28D2-4296-95CC-2B05A9A0BD7A}"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883400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4653CA2-F23F-4223-CE0E-BF471A93F1E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71B6700F-2C8B-1BE3-5FD3-258F5693CA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B02E23FF-6247-1A50-BDB2-E9744DA4E390}"/>
              </a:ext>
            </a:extLst>
          </p:cNvPr>
          <p:cNvSpPr>
            <a:spLocks noGrp="1"/>
          </p:cNvSpPr>
          <p:nvPr>
            <p:ph type="dt" sz="half" idx="10"/>
          </p:nvPr>
        </p:nvSpPr>
        <p:spPr/>
        <p:txBody>
          <a:bodyPr/>
          <a:lstStyle/>
          <a:p>
            <a:fld id="{F4A0144D-1B3A-4E5C-A1F6-49810039BDA9}" type="datetimeFigureOut">
              <a:rPr lang="en-IN" smtClean="0">
                <a:solidFill>
                  <a:prstClr val="black">
                    <a:tint val="75000"/>
                  </a:prstClr>
                </a:solidFill>
              </a:rPr>
              <a:pPr/>
              <a:t>14-03-2024</a:t>
            </a:fld>
            <a:endParaRPr lang="en-IN">
              <a:solidFill>
                <a:prstClr val="black">
                  <a:tint val="75000"/>
                </a:prstClr>
              </a:solidFill>
            </a:endParaRPr>
          </a:p>
        </p:txBody>
      </p:sp>
      <p:sp>
        <p:nvSpPr>
          <p:cNvPr id="5" name="Footer Placeholder 4">
            <a:extLst>
              <a:ext uri="{FF2B5EF4-FFF2-40B4-BE49-F238E27FC236}">
                <a16:creationId xmlns="" xmlns:a16="http://schemas.microsoft.com/office/drawing/2014/main" id="{6F25AB5F-9D9E-7934-52F8-8778375D7F62}"/>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 xmlns:a16="http://schemas.microsoft.com/office/drawing/2014/main" id="{8B8EB12C-63F4-D6C7-8E1D-8ADD1E47BEC4}"/>
              </a:ext>
            </a:extLst>
          </p:cNvPr>
          <p:cNvSpPr>
            <a:spLocks noGrp="1"/>
          </p:cNvSpPr>
          <p:nvPr>
            <p:ph type="sldNum" sz="quarter" idx="12"/>
          </p:nvPr>
        </p:nvSpPr>
        <p:spPr/>
        <p:txBody>
          <a:bodyPr/>
          <a:lstStyle/>
          <a:p>
            <a:fld id="{DBF5B2CE-28D2-4296-95CC-2B05A9A0BD7A}"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0616373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6882A219-7F38-35BF-9A07-9BEEF6BD6868}"/>
              </a:ext>
            </a:extLst>
          </p:cNvPr>
          <p:cNvSpPr>
            <a:spLocks noGrp="1"/>
          </p:cNvSpPr>
          <p:nvPr>
            <p:ph type="title" orient="vert"/>
          </p:nvPr>
        </p:nvSpPr>
        <p:spPr>
          <a:xfrm>
            <a:off x="8724902"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3537CD3D-8E46-9FD0-7784-84C8FE9D8F30}"/>
              </a:ext>
            </a:extLst>
          </p:cNvPr>
          <p:cNvSpPr>
            <a:spLocks noGrp="1"/>
          </p:cNvSpPr>
          <p:nvPr>
            <p:ph type="body" orient="vert" idx="1"/>
          </p:nvPr>
        </p:nvSpPr>
        <p:spPr>
          <a:xfrm>
            <a:off x="838203"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A9D84B11-F77D-0FBD-44D4-2E763CB03435}"/>
              </a:ext>
            </a:extLst>
          </p:cNvPr>
          <p:cNvSpPr>
            <a:spLocks noGrp="1"/>
          </p:cNvSpPr>
          <p:nvPr>
            <p:ph type="dt" sz="half" idx="10"/>
          </p:nvPr>
        </p:nvSpPr>
        <p:spPr/>
        <p:txBody>
          <a:bodyPr/>
          <a:lstStyle/>
          <a:p>
            <a:fld id="{F4A0144D-1B3A-4E5C-A1F6-49810039BDA9}" type="datetimeFigureOut">
              <a:rPr lang="en-IN" smtClean="0">
                <a:solidFill>
                  <a:prstClr val="black">
                    <a:tint val="75000"/>
                  </a:prstClr>
                </a:solidFill>
              </a:rPr>
              <a:pPr/>
              <a:t>14-03-2024</a:t>
            </a:fld>
            <a:endParaRPr lang="en-IN">
              <a:solidFill>
                <a:prstClr val="black">
                  <a:tint val="75000"/>
                </a:prstClr>
              </a:solidFill>
            </a:endParaRPr>
          </a:p>
        </p:txBody>
      </p:sp>
      <p:sp>
        <p:nvSpPr>
          <p:cNvPr id="5" name="Footer Placeholder 4">
            <a:extLst>
              <a:ext uri="{FF2B5EF4-FFF2-40B4-BE49-F238E27FC236}">
                <a16:creationId xmlns="" xmlns:a16="http://schemas.microsoft.com/office/drawing/2014/main" id="{64A6DA19-1308-4542-C884-9C46AA194DE0}"/>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 xmlns:a16="http://schemas.microsoft.com/office/drawing/2014/main" id="{2CED2243-A09B-DDA3-99A1-684C33DDBC04}"/>
              </a:ext>
            </a:extLst>
          </p:cNvPr>
          <p:cNvSpPr>
            <a:spLocks noGrp="1"/>
          </p:cNvSpPr>
          <p:nvPr>
            <p:ph type="sldNum" sz="quarter" idx="12"/>
          </p:nvPr>
        </p:nvSpPr>
        <p:spPr/>
        <p:txBody>
          <a:bodyPr/>
          <a:lstStyle/>
          <a:p>
            <a:fld id="{DBF5B2CE-28D2-4296-95CC-2B05A9A0BD7A}"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9066248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2"/>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AA65BF5-12E4-49EE-A59B-C8F83988314C}" type="datetimeFigureOut">
              <a:rPr lang="en-US" smtClean="0">
                <a:solidFill>
                  <a:prstClr val="black">
                    <a:tint val="75000"/>
                  </a:prstClr>
                </a:solidFill>
              </a:rPr>
              <a:pPr/>
              <a:t>3/14/2024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65F0925-92F7-4900-8369-7454A71809C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900237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AA65BF5-12E4-49EE-A59B-C8F83988314C}" type="datetimeFigureOut">
              <a:rPr lang="en-US" smtClean="0">
                <a:solidFill>
                  <a:prstClr val="black">
                    <a:tint val="75000"/>
                  </a:prstClr>
                </a:solidFill>
              </a:rPr>
              <a:pPr/>
              <a:t>3/14/2024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65F0925-92F7-4900-8369-7454A71809C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828288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7"/>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AA65BF5-12E4-49EE-A59B-C8F83988314C}" type="datetimeFigureOut">
              <a:rPr lang="en-US" smtClean="0">
                <a:solidFill>
                  <a:prstClr val="black">
                    <a:tint val="75000"/>
                  </a:prstClr>
                </a:solidFill>
              </a:rPr>
              <a:pPr/>
              <a:t>3/14/2024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65F0925-92F7-4900-8369-7454A71809C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345083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AA65BF5-12E4-49EE-A59B-C8F83988314C}" type="datetimeFigureOut">
              <a:rPr lang="en-US" smtClean="0">
                <a:solidFill>
                  <a:prstClr val="black">
                    <a:tint val="75000"/>
                  </a:prstClr>
                </a:solidFill>
              </a:rPr>
              <a:pPr/>
              <a:t>3/14/2024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65F0925-92F7-4900-8369-7454A71809C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416384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2"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AA65BF5-12E4-49EE-A59B-C8F83988314C}" type="datetimeFigureOut">
              <a:rPr lang="en-US" smtClean="0">
                <a:solidFill>
                  <a:prstClr val="black">
                    <a:tint val="75000"/>
                  </a:prstClr>
                </a:solidFill>
              </a:rPr>
              <a:pPr/>
              <a:t>3/14/2024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65F0925-92F7-4900-8369-7454A71809C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674490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AA65BF5-12E4-49EE-A59B-C8F83988314C}" type="datetimeFigureOut">
              <a:rPr lang="en-US" smtClean="0">
                <a:solidFill>
                  <a:prstClr val="black">
                    <a:tint val="75000"/>
                  </a:prstClr>
                </a:solidFill>
              </a:rPr>
              <a:pPr/>
              <a:t>3/14/2024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65F0925-92F7-4900-8369-7454A71809C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58247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A65BF5-12E4-49EE-A59B-C8F83988314C}" type="datetimeFigureOut">
              <a:rPr lang="en-US" smtClean="0">
                <a:solidFill>
                  <a:prstClr val="black">
                    <a:tint val="75000"/>
                  </a:prstClr>
                </a:solidFill>
              </a:rPr>
              <a:pPr/>
              <a:t>3/14/2024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65F0925-92F7-4900-8369-7454A71809C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81815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8CB6224-A999-704A-9AD4-FF2100FD09B3}"/>
              </a:ext>
            </a:extLst>
          </p:cNvPr>
          <p:cNvSpPr>
            <a:spLocks noGrp="1"/>
          </p:cNvSpPr>
          <p:nvPr>
            <p:ph type="title"/>
          </p:nvPr>
        </p:nvSpPr>
        <p:spPr>
          <a:xfrm>
            <a:off x="831851" y="170974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A8165EBA-8011-9B1C-7DEE-0ADFCB5DA822}"/>
              </a:ext>
            </a:extLst>
          </p:cNvPr>
          <p:cNvSpPr>
            <a:spLocks noGrp="1"/>
          </p:cNvSpPr>
          <p:nvPr>
            <p:ph type="body" idx="1"/>
          </p:nvPr>
        </p:nvSpPr>
        <p:spPr>
          <a:xfrm>
            <a:off x="831851" y="458947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1C01082E-6D29-CFE8-7F5E-064C745063BC}"/>
              </a:ext>
            </a:extLst>
          </p:cNvPr>
          <p:cNvSpPr>
            <a:spLocks noGrp="1"/>
          </p:cNvSpPr>
          <p:nvPr>
            <p:ph type="dt" sz="half" idx="10"/>
          </p:nvPr>
        </p:nvSpPr>
        <p:spPr/>
        <p:txBody>
          <a:bodyPr/>
          <a:lstStyle/>
          <a:p>
            <a:fld id="{F4A0144D-1B3A-4E5C-A1F6-49810039BDA9}" type="datetimeFigureOut">
              <a:rPr lang="en-IN" smtClean="0"/>
              <a:t>14-03-2024</a:t>
            </a:fld>
            <a:endParaRPr lang="en-IN"/>
          </a:p>
        </p:txBody>
      </p:sp>
      <p:sp>
        <p:nvSpPr>
          <p:cNvPr id="5" name="Footer Placeholder 4">
            <a:extLst>
              <a:ext uri="{FF2B5EF4-FFF2-40B4-BE49-F238E27FC236}">
                <a16:creationId xmlns="" xmlns:a16="http://schemas.microsoft.com/office/drawing/2014/main" id="{539ACAD5-A72C-E72A-B5BE-AE6967D55B9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9CB40171-2E67-9FD1-6ABC-D3807F6DD3CA}"/>
              </a:ext>
            </a:extLst>
          </p:cNvPr>
          <p:cNvSpPr>
            <a:spLocks noGrp="1"/>
          </p:cNvSpPr>
          <p:nvPr>
            <p:ph type="sldNum" sz="quarter" idx="12"/>
          </p:nvPr>
        </p:nvSpPr>
        <p:spPr/>
        <p:txBody>
          <a:bodyPr/>
          <a:lstStyle/>
          <a:p>
            <a:fld id="{DBF5B2CE-28D2-4296-95CC-2B05A9A0BD7A}" type="slidenum">
              <a:rPr lang="en-IN" smtClean="0"/>
              <a:t>‹#›</a:t>
            </a:fld>
            <a:endParaRPr lang="en-IN"/>
          </a:p>
        </p:txBody>
      </p:sp>
    </p:spTree>
    <p:extLst>
      <p:ext uri="{BB962C8B-B14F-4D97-AF65-F5344CB8AC3E}">
        <p14:creationId xmlns:p14="http://schemas.microsoft.com/office/powerpoint/2010/main" val="41202817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7"/>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A65BF5-12E4-49EE-A59B-C8F83988314C}" type="datetimeFigureOut">
              <a:rPr lang="en-US" smtClean="0">
                <a:solidFill>
                  <a:prstClr val="black">
                    <a:tint val="75000"/>
                  </a:prstClr>
                </a:solidFill>
              </a:rPr>
              <a:pPr/>
              <a:t>3/14/2024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65F0925-92F7-4900-8369-7454A71809C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159303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A65BF5-12E4-49EE-A59B-C8F83988314C}" type="datetimeFigureOut">
              <a:rPr lang="en-US" smtClean="0">
                <a:solidFill>
                  <a:prstClr val="black">
                    <a:tint val="75000"/>
                  </a:prstClr>
                </a:solidFill>
              </a:rPr>
              <a:pPr/>
              <a:t>3/14/2024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65F0925-92F7-4900-8369-7454A71809C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85719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AA65BF5-12E4-49EE-A59B-C8F83988314C}" type="datetimeFigureOut">
              <a:rPr lang="en-US" smtClean="0">
                <a:solidFill>
                  <a:prstClr val="black">
                    <a:tint val="75000"/>
                  </a:prstClr>
                </a:solidFill>
              </a:rPr>
              <a:pPr/>
              <a:t>3/14/2024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65F0925-92F7-4900-8369-7454A71809C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758514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5"/>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5"/>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AA65BF5-12E4-49EE-A59B-C8F83988314C}" type="datetimeFigureOut">
              <a:rPr lang="en-US" smtClean="0">
                <a:solidFill>
                  <a:prstClr val="black">
                    <a:tint val="75000"/>
                  </a:prstClr>
                </a:solidFill>
              </a:rPr>
              <a:pPr/>
              <a:t>3/14/2024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65F0925-92F7-4900-8369-7454A71809C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019418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AA65BF5-12E4-49EE-A59B-C8F83988314C}" type="datetimeFigureOut">
              <a:rPr lang="en-US" smtClean="0">
                <a:solidFill>
                  <a:prstClr val="black">
                    <a:tint val="75000"/>
                  </a:prstClr>
                </a:solidFill>
              </a:rPr>
              <a:pPr/>
              <a:t>3/14/2024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65F0925-92F7-4900-8369-7454A71809C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688299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AA65BF5-12E4-49EE-A59B-C8F83988314C}" type="datetimeFigureOut">
              <a:rPr lang="en-US" smtClean="0">
                <a:solidFill>
                  <a:prstClr val="black">
                    <a:tint val="75000"/>
                  </a:prstClr>
                </a:solidFill>
              </a:rPr>
              <a:pPr/>
              <a:t>3/14/2024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65F0925-92F7-4900-8369-7454A71809C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444725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AA65BF5-12E4-49EE-A59B-C8F83988314C}" type="datetimeFigureOut">
              <a:rPr lang="en-US" smtClean="0">
                <a:solidFill>
                  <a:prstClr val="black">
                    <a:tint val="75000"/>
                  </a:prstClr>
                </a:solidFill>
              </a:rPr>
              <a:pPr/>
              <a:t>3/14/2024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65F0925-92F7-4900-8369-7454A71809C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831155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AA65BF5-12E4-49EE-A59B-C8F83988314C}" type="datetimeFigureOut">
              <a:rPr lang="en-US" smtClean="0">
                <a:solidFill>
                  <a:prstClr val="black">
                    <a:tint val="75000"/>
                  </a:prstClr>
                </a:solidFill>
              </a:rPr>
              <a:pPr/>
              <a:t>3/14/2024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65F0925-92F7-4900-8369-7454A71809C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040793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AA65BF5-12E4-49EE-A59B-C8F83988314C}" type="datetimeFigureOut">
              <a:rPr lang="en-US" smtClean="0">
                <a:solidFill>
                  <a:prstClr val="black">
                    <a:tint val="75000"/>
                  </a:prstClr>
                </a:solidFill>
              </a:rPr>
              <a:pPr/>
              <a:t>3/14/2024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65F0925-92F7-4900-8369-7454A71809C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0711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AA65BF5-12E4-49EE-A59B-C8F83988314C}" type="datetimeFigureOut">
              <a:rPr lang="en-US" smtClean="0">
                <a:solidFill>
                  <a:prstClr val="black">
                    <a:tint val="75000"/>
                  </a:prstClr>
                </a:solidFill>
              </a:rPr>
              <a:pPr/>
              <a:t>3/14/2024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65F0925-92F7-4900-8369-7454A71809C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5901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CEF6DDE-92D7-797E-FB98-4E051003B1B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6BD3F75D-573C-4BCC-EF76-322AAFF2E9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6516B46B-141B-3387-080F-758D6AA670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53BFA496-8245-6DD9-3AED-121CEA1BD82C}"/>
              </a:ext>
            </a:extLst>
          </p:cNvPr>
          <p:cNvSpPr>
            <a:spLocks noGrp="1"/>
          </p:cNvSpPr>
          <p:nvPr>
            <p:ph type="dt" sz="half" idx="10"/>
          </p:nvPr>
        </p:nvSpPr>
        <p:spPr/>
        <p:txBody>
          <a:bodyPr/>
          <a:lstStyle/>
          <a:p>
            <a:fld id="{F4A0144D-1B3A-4E5C-A1F6-49810039BDA9}" type="datetimeFigureOut">
              <a:rPr lang="en-IN" smtClean="0"/>
              <a:t>14-03-2024</a:t>
            </a:fld>
            <a:endParaRPr lang="en-IN"/>
          </a:p>
        </p:txBody>
      </p:sp>
      <p:sp>
        <p:nvSpPr>
          <p:cNvPr id="6" name="Footer Placeholder 5">
            <a:extLst>
              <a:ext uri="{FF2B5EF4-FFF2-40B4-BE49-F238E27FC236}">
                <a16:creationId xmlns="" xmlns:a16="http://schemas.microsoft.com/office/drawing/2014/main" id="{E71E5B48-ACB9-C28B-5CC6-B06DE18ED70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A93C506B-2870-3ED7-C680-776C5E718B91}"/>
              </a:ext>
            </a:extLst>
          </p:cNvPr>
          <p:cNvSpPr>
            <a:spLocks noGrp="1"/>
          </p:cNvSpPr>
          <p:nvPr>
            <p:ph type="sldNum" sz="quarter" idx="12"/>
          </p:nvPr>
        </p:nvSpPr>
        <p:spPr/>
        <p:txBody>
          <a:bodyPr/>
          <a:lstStyle/>
          <a:p>
            <a:fld id="{DBF5B2CE-28D2-4296-95CC-2B05A9A0BD7A}" type="slidenum">
              <a:rPr lang="en-IN" smtClean="0"/>
              <a:t>‹#›</a:t>
            </a:fld>
            <a:endParaRPr lang="en-IN"/>
          </a:p>
        </p:txBody>
      </p:sp>
    </p:spTree>
    <p:extLst>
      <p:ext uri="{BB962C8B-B14F-4D97-AF65-F5344CB8AC3E}">
        <p14:creationId xmlns:p14="http://schemas.microsoft.com/office/powerpoint/2010/main" val="235152338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A65BF5-12E4-49EE-A59B-C8F83988314C}" type="datetimeFigureOut">
              <a:rPr lang="en-US" smtClean="0">
                <a:solidFill>
                  <a:prstClr val="black">
                    <a:tint val="75000"/>
                  </a:prstClr>
                </a:solidFill>
              </a:rPr>
              <a:pPr/>
              <a:t>3/14/2024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65F0925-92F7-4900-8369-7454A71809C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045354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A65BF5-12E4-49EE-A59B-C8F83988314C}" type="datetimeFigureOut">
              <a:rPr lang="en-US" smtClean="0">
                <a:solidFill>
                  <a:prstClr val="black">
                    <a:tint val="75000"/>
                  </a:prstClr>
                </a:solidFill>
              </a:rPr>
              <a:pPr/>
              <a:t>3/14/2024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65F0925-92F7-4900-8369-7454A71809C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1472603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A65BF5-12E4-49EE-A59B-C8F83988314C}" type="datetimeFigureOut">
              <a:rPr lang="en-US" smtClean="0">
                <a:solidFill>
                  <a:prstClr val="black">
                    <a:tint val="75000"/>
                  </a:prstClr>
                </a:solidFill>
              </a:rPr>
              <a:pPr/>
              <a:t>3/14/2024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65F0925-92F7-4900-8369-7454A71809C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166005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AA65BF5-12E4-49EE-A59B-C8F83988314C}" type="datetimeFigureOut">
              <a:rPr lang="en-US" smtClean="0">
                <a:solidFill>
                  <a:prstClr val="black">
                    <a:tint val="75000"/>
                  </a:prstClr>
                </a:solidFill>
              </a:rPr>
              <a:pPr/>
              <a:t>3/14/2024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65F0925-92F7-4900-8369-7454A71809C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043332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AA65BF5-12E4-49EE-A59B-C8F83988314C}" type="datetimeFigureOut">
              <a:rPr lang="en-US" smtClean="0">
                <a:solidFill>
                  <a:prstClr val="black">
                    <a:tint val="75000"/>
                  </a:prstClr>
                </a:solidFill>
              </a:rPr>
              <a:pPr/>
              <a:t>3/14/2024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65F0925-92F7-4900-8369-7454A71809C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33872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36B1470-887B-9E3E-22BC-5E6845B2E9F9}"/>
              </a:ext>
            </a:extLst>
          </p:cNvPr>
          <p:cNvSpPr>
            <a:spLocks noGrp="1"/>
          </p:cNvSpPr>
          <p:nvPr>
            <p:ph type="title"/>
          </p:nvPr>
        </p:nvSpPr>
        <p:spPr>
          <a:xfrm>
            <a:off x="839788" y="365129"/>
            <a:ext cx="10515600"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06D7F361-FED0-871C-9502-8EA90494DCE9}"/>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163F1768-9480-BD90-70C8-1BC94C9E970A}"/>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47C5DA52-1072-BBA2-C136-FA6E0BDDC48D}"/>
              </a:ext>
            </a:extLst>
          </p:cNvPr>
          <p:cNvSpPr>
            <a:spLocks noGrp="1"/>
          </p:cNvSpPr>
          <p:nvPr>
            <p:ph type="body" sz="quarter" idx="3"/>
          </p:nvPr>
        </p:nvSpPr>
        <p:spPr>
          <a:xfrm>
            <a:off x="6172203"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2A369399-F950-549D-63DD-089377794958}"/>
              </a:ext>
            </a:extLst>
          </p:cNvPr>
          <p:cNvSpPr>
            <a:spLocks noGrp="1"/>
          </p:cNvSpPr>
          <p:nvPr>
            <p:ph sz="quarter" idx="4"/>
          </p:nvPr>
        </p:nvSpPr>
        <p:spPr>
          <a:xfrm>
            <a:off x="6172203"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F993154C-BB21-A8AF-54FE-F8F5F66B1230}"/>
              </a:ext>
            </a:extLst>
          </p:cNvPr>
          <p:cNvSpPr>
            <a:spLocks noGrp="1"/>
          </p:cNvSpPr>
          <p:nvPr>
            <p:ph type="dt" sz="half" idx="10"/>
          </p:nvPr>
        </p:nvSpPr>
        <p:spPr/>
        <p:txBody>
          <a:bodyPr/>
          <a:lstStyle/>
          <a:p>
            <a:fld id="{F4A0144D-1B3A-4E5C-A1F6-49810039BDA9}" type="datetimeFigureOut">
              <a:rPr lang="en-IN" smtClean="0"/>
              <a:t>14-03-2024</a:t>
            </a:fld>
            <a:endParaRPr lang="en-IN"/>
          </a:p>
        </p:txBody>
      </p:sp>
      <p:sp>
        <p:nvSpPr>
          <p:cNvPr id="8" name="Footer Placeholder 7">
            <a:extLst>
              <a:ext uri="{FF2B5EF4-FFF2-40B4-BE49-F238E27FC236}">
                <a16:creationId xmlns="" xmlns:a16="http://schemas.microsoft.com/office/drawing/2014/main" id="{44968FC1-01A5-BBF4-8352-CEE284C903E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 xmlns:a16="http://schemas.microsoft.com/office/drawing/2014/main" id="{3A1A43C0-3858-4C2C-81C9-AB1A0BFEE092}"/>
              </a:ext>
            </a:extLst>
          </p:cNvPr>
          <p:cNvSpPr>
            <a:spLocks noGrp="1"/>
          </p:cNvSpPr>
          <p:nvPr>
            <p:ph type="sldNum" sz="quarter" idx="12"/>
          </p:nvPr>
        </p:nvSpPr>
        <p:spPr/>
        <p:txBody>
          <a:bodyPr/>
          <a:lstStyle/>
          <a:p>
            <a:fld id="{DBF5B2CE-28D2-4296-95CC-2B05A9A0BD7A}" type="slidenum">
              <a:rPr lang="en-IN" smtClean="0"/>
              <a:t>‹#›</a:t>
            </a:fld>
            <a:endParaRPr lang="en-IN"/>
          </a:p>
        </p:txBody>
      </p:sp>
    </p:spTree>
    <p:extLst>
      <p:ext uri="{BB962C8B-B14F-4D97-AF65-F5344CB8AC3E}">
        <p14:creationId xmlns:p14="http://schemas.microsoft.com/office/powerpoint/2010/main" val="3629269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CAF738-BAFF-08AC-06DF-91089F7AA7F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6AEECAAC-E619-0B59-FCC2-39F1085F09A6}"/>
              </a:ext>
            </a:extLst>
          </p:cNvPr>
          <p:cNvSpPr>
            <a:spLocks noGrp="1"/>
          </p:cNvSpPr>
          <p:nvPr>
            <p:ph type="dt" sz="half" idx="10"/>
          </p:nvPr>
        </p:nvSpPr>
        <p:spPr/>
        <p:txBody>
          <a:bodyPr/>
          <a:lstStyle/>
          <a:p>
            <a:fld id="{F4A0144D-1B3A-4E5C-A1F6-49810039BDA9}" type="datetimeFigureOut">
              <a:rPr lang="en-IN" smtClean="0"/>
              <a:t>14-03-2024</a:t>
            </a:fld>
            <a:endParaRPr lang="en-IN"/>
          </a:p>
        </p:txBody>
      </p:sp>
      <p:sp>
        <p:nvSpPr>
          <p:cNvPr id="4" name="Footer Placeholder 3">
            <a:extLst>
              <a:ext uri="{FF2B5EF4-FFF2-40B4-BE49-F238E27FC236}">
                <a16:creationId xmlns="" xmlns:a16="http://schemas.microsoft.com/office/drawing/2014/main" id="{7AEBEE1E-6127-5F88-521B-B2CAFE6FD5B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 xmlns:a16="http://schemas.microsoft.com/office/drawing/2014/main" id="{BE79103A-D69F-304F-1153-63FD350A6845}"/>
              </a:ext>
            </a:extLst>
          </p:cNvPr>
          <p:cNvSpPr>
            <a:spLocks noGrp="1"/>
          </p:cNvSpPr>
          <p:nvPr>
            <p:ph type="sldNum" sz="quarter" idx="12"/>
          </p:nvPr>
        </p:nvSpPr>
        <p:spPr/>
        <p:txBody>
          <a:bodyPr/>
          <a:lstStyle/>
          <a:p>
            <a:fld id="{DBF5B2CE-28D2-4296-95CC-2B05A9A0BD7A}" type="slidenum">
              <a:rPr lang="en-IN" smtClean="0"/>
              <a:t>‹#›</a:t>
            </a:fld>
            <a:endParaRPr lang="en-IN"/>
          </a:p>
        </p:txBody>
      </p:sp>
    </p:spTree>
    <p:extLst>
      <p:ext uri="{BB962C8B-B14F-4D97-AF65-F5344CB8AC3E}">
        <p14:creationId xmlns:p14="http://schemas.microsoft.com/office/powerpoint/2010/main" val="3015746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E6550D11-BCCC-1BCA-7291-A3F240FAC420}"/>
              </a:ext>
            </a:extLst>
          </p:cNvPr>
          <p:cNvSpPr>
            <a:spLocks noGrp="1"/>
          </p:cNvSpPr>
          <p:nvPr>
            <p:ph type="dt" sz="half" idx="10"/>
          </p:nvPr>
        </p:nvSpPr>
        <p:spPr/>
        <p:txBody>
          <a:bodyPr/>
          <a:lstStyle/>
          <a:p>
            <a:fld id="{F4A0144D-1B3A-4E5C-A1F6-49810039BDA9}" type="datetimeFigureOut">
              <a:rPr lang="en-IN" smtClean="0"/>
              <a:t>14-03-2024</a:t>
            </a:fld>
            <a:endParaRPr lang="en-IN"/>
          </a:p>
        </p:txBody>
      </p:sp>
      <p:sp>
        <p:nvSpPr>
          <p:cNvPr id="3" name="Footer Placeholder 2">
            <a:extLst>
              <a:ext uri="{FF2B5EF4-FFF2-40B4-BE49-F238E27FC236}">
                <a16:creationId xmlns="" xmlns:a16="http://schemas.microsoft.com/office/drawing/2014/main" id="{92B7F68A-7AE0-2A85-516A-3D5E30FE19C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 xmlns:a16="http://schemas.microsoft.com/office/drawing/2014/main" id="{788A3840-EA57-B682-A338-C62CD077C4B8}"/>
              </a:ext>
            </a:extLst>
          </p:cNvPr>
          <p:cNvSpPr>
            <a:spLocks noGrp="1"/>
          </p:cNvSpPr>
          <p:nvPr>
            <p:ph type="sldNum" sz="quarter" idx="12"/>
          </p:nvPr>
        </p:nvSpPr>
        <p:spPr/>
        <p:txBody>
          <a:bodyPr/>
          <a:lstStyle/>
          <a:p>
            <a:fld id="{DBF5B2CE-28D2-4296-95CC-2B05A9A0BD7A}" type="slidenum">
              <a:rPr lang="en-IN" smtClean="0"/>
              <a:t>‹#›</a:t>
            </a:fld>
            <a:endParaRPr lang="en-IN"/>
          </a:p>
        </p:txBody>
      </p:sp>
    </p:spTree>
    <p:extLst>
      <p:ext uri="{BB962C8B-B14F-4D97-AF65-F5344CB8AC3E}">
        <p14:creationId xmlns:p14="http://schemas.microsoft.com/office/powerpoint/2010/main" val="1912198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BF10B4-E9CE-FD74-1F2E-F23EEDE2E8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21A8C889-695B-B785-AD4C-32D327743628}"/>
              </a:ext>
            </a:extLst>
          </p:cNvPr>
          <p:cNvSpPr>
            <a:spLocks noGrp="1"/>
          </p:cNvSpPr>
          <p:nvPr>
            <p:ph idx="1"/>
          </p:nvPr>
        </p:nvSpPr>
        <p:spPr>
          <a:xfrm>
            <a:off x="5183188" y="98743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94D8871E-012F-4AE2-5DDD-D3FE2C155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3A65A709-B13F-6DA1-1555-289DF6619E10}"/>
              </a:ext>
            </a:extLst>
          </p:cNvPr>
          <p:cNvSpPr>
            <a:spLocks noGrp="1"/>
          </p:cNvSpPr>
          <p:nvPr>
            <p:ph type="dt" sz="half" idx="10"/>
          </p:nvPr>
        </p:nvSpPr>
        <p:spPr/>
        <p:txBody>
          <a:bodyPr/>
          <a:lstStyle/>
          <a:p>
            <a:fld id="{F4A0144D-1B3A-4E5C-A1F6-49810039BDA9}" type="datetimeFigureOut">
              <a:rPr lang="en-IN" smtClean="0"/>
              <a:t>14-03-2024</a:t>
            </a:fld>
            <a:endParaRPr lang="en-IN"/>
          </a:p>
        </p:txBody>
      </p:sp>
      <p:sp>
        <p:nvSpPr>
          <p:cNvPr id="6" name="Footer Placeholder 5">
            <a:extLst>
              <a:ext uri="{FF2B5EF4-FFF2-40B4-BE49-F238E27FC236}">
                <a16:creationId xmlns="" xmlns:a16="http://schemas.microsoft.com/office/drawing/2014/main" id="{AE832EBB-9B82-0ED6-672D-4B1B3081E03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AAE00267-D75A-D05D-48BB-8C05A97E6062}"/>
              </a:ext>
            </a:extLst>
          </p:cNvPr>
          <p:cNvSpPr>
            <a:spLocks noGrp="1"/>
          </p:cNvSpPr>
          <p:nvPr>
            <p:ph type="sldNum" sz="quarter" idx="12"/>
          </p:nvPr>
        </p:nvSpPr>
        <p:spPr/>
        <p:txBody>
          <a:bodyPr/>
          <a:lstStyle/>
          <a:p>
            <a:fld id="{DBF5B2CE-28D2-4296-95CC-2B05A9A0BD7A}" type="slidenum">
              <a:rPr lang="en-IN" smtClean="0"/>
              <a:t>‹#›</a:t>
            </a:fld>
            <a:endParaRPr lang="en-IN"/>
          </a:p>
        </p:txBody>
      </p:sp>
    </p:spTree>
    <p:extLst>
      <p:ext uri="{BB962C8B-B14F-4D97-AF65-F5344CB8AC3E}">
        <p14:creationId xmlns:p14="http://schemas.microsoft.com/office/powerpoint/2010/main" val="3166665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986EEA2-2149-63FD-1FAC-26DC3EB061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635B95D3-83A8-37D1-3548-54BF19C5BBA7}"/>
              </a:ext>
            </a:extLst>
          </p:cNvPr>
          <p:cNvSpPr>
            <a:spLocks noGrp="1"/>
          </p:cNvSpPr>
          <p:nvPr>
            <p:ph type="pic" idx="1"/>
          </p:nvPr>
        </p:nvSpPr>
        <p:spPr>
          <a:xfrm>
            <a:off x="5183188" y="98743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D1D2DB01-C1FD-6F5B-9ED7-5202F45F9E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75BF0620-378F-4FF6-D4F8-F7FD6C55F5F3}"/>
              </a:ext>
            </a:extLst>
          </p:cNvPr>
          <p:cNvSpPr>
            <a:spLocks noGrp="1"/>
          </p:cNvSpPr>
          <p:nvPr>
            <p:ph type="dt" sz="half" idx="10"/>
          </p:nvPr>
        </p:nvSpPr>
        <p:spPr/>
        <p:txBody>
          <a:bodyPr/>
          <a:lstStyle/>
          <a:p>
            <a:fld id="{F4A0144D-1B3A-4E5C-A1F6-49810039BDA9}" type="datetimeFigureOut">
              <a:rPr lang="en-IN" smtClean="0"/>
              <a:t>14-03-2024</a:t>
            </a:fld>
            <a:endParaRPr lang="en-IN"/>
          </a:p>
        </p:txBody>
      </p:sp>
      <p:sp>
        <p:nvSpPr>
          <p:cNvPr id="6" name="Footer Placeholder 5">
            <a:extLst>
              <a:ext uri="{FF2B5EF4-FFF2-40B4-BE49-F238E27FC236}">
                <a16:creationId xmlns="" xmlns:a16="http://schemas.microsoft.com/office/drawing/2014/main" id="{E6B95234-B7A6-2588-2885-5A778CB220B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78CB9C62-DF6C-F726-3BD4-715358522BFE}"/>
              </a:ext>
            </a:extLst>
          </p:cNvPr>
          <p:cNvSpPr>
            <a:spLocks noGrp="1"/>
          </p:cNvSpPr>
          <p:nvPr>
            <p:ph type="sldNum" sz="quarter" idx="12"/>
          </p:nvPr>
        </p:nvSpPr>
        <p:spPr/>
        <p:txBody>
          <a:bodyPr/>
          <a:lstStyle/>
          <a:p>
            <a:fld id="{DBF5B2CE-28D2-4296-95CC-2B05A9A0BD7A}" type="slidenum">
              <a:rPr lang="en-IN" smtClean="0"/>
              <a:t>‹#›</a:t>
            </a:fld>
            <a:endParaRPr lang="en-IN"/>
          </a:p>
        </p:txBody>
      </p:sp>
    </p:spTree>
    <p:extLst>
      <p:ext uri="{BB962C8B-B14F-4D97-AF65-F5344CB8AC3E}">
        <p14:creationId xmlns:p14="http://schemas.microsoft.com/office/powerpoint/2010/main" val="989018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1FA9C578-41E4-5E3C-6F03-FCEB6EE80281}"/>
              </a:ext>
            </a:extLst>
          </p:cNvPr>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725C6D91-6EB7-664C-5E59-D924C24D46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A3A8791E-F0BC-A655-40A5-57CCC84DC4B8}"/>
              </a:ext>
            </a:extLst>
          </p:cNvPr>
          <p:cNvSpPr>
            <a:spLocks noGrp="1"/>
          </p:cNvSpPr>
          <p:nvPr>
            <p:ph type="dt" sz="half" idx="2"/>
          </p:nvPr>
        </p:nvSpPr>
        <p:spPr>
          <a:xfrm>
            <a:off x="838200" y="635636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A0144D-1B3A-4E5C-A1F6-49810039BDA9}" type="datetimeFigureOut">
              <a:rPr lang="en-IN" smtClean="0"/>
              <a:t>14-03-2024</a:t>
            </a:fld>
            <a:endParaRPr lang="en-IN"/>
          </a:p>
        </p:txBody>
      </p:sp>
      <p:sp>
        <p:nvSpPr>
          <p:cNvPr id="5" name="Footer Placeholder 4">
            <a:extLst>
              <a:ext uri="{FF2B5EF4-FFF2-40B4-BE49-F238E27FC236}">
                <a16:creationId xmlns="" xmlns:a16="http://schemas.microsoft.com/office/drawing/2014/main" id="{F82F9176-09A9-B088-4B50-CC5ABB2CB06A}"/>
              </a:ext>
            </a:extLst>
          </p:cNvPr>
          <p:cNvSpPr>
            <a:spLocks noGrp="1"/>
          </p:cNvSpPr>
          <p:nvPr>
            <p:ph type="ftr" sz="quarter" idx="3"/>
          </p:nvPr>
        </p:nvSpPr>
        <p:spPr>
          <a:xfrm>
            <a:off x="4038600" y="635636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 xmlns:a16="http://schemas.microsoft.com/office/drawing/2014/main" id="{0953DB13-0DAA-3B5D-0F73-66943DF9359E}"/>
              </a:ext>
            </a:extLst>
          </p:cNvPr>
          <p:cNvSpPr>
            <a:spLocks noGrp="1"/>
          </p:cNvSpPr>
          <p:nvPr>
            <p:ph type="sldNum" sz="quarter" idx="4"/>
          </p:nvPr>
        </p:nvSpPr>
        <p:spPr>
          <a:xfrm>
            <a:off x="8610600" y="635636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F5B2CE-28D2-4296-95CC-2B05A9A0BD7A}" type="slidenum">
              <a:rPr lang="en-IN" smtClean="0"/>
              <a:t>‹#›</a:t>
            </a:fld>
            <a:endParaRPr lang="en-IN"/>
          </a:p>
        </p:txBody>
      </p:sp>
    </p:spTree>
    <p:extLst>
      <p:ext uri="{BB962C8B-B14F-4D97-AF65-F5344CB8AC3E}">
        <p14:creationId xmlns:p14="http://schemas.microsoft.com/office/powerpoint/2010/main" val="37628755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1FA9C578-41E4-5E3C-6F03-FCEB6EE80281}"/>
              </a:ext>
            </a:extLst>
          </p:cNvPr>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725C6D91-6EB7-664C-5E59-D924C24D46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A3A8791E-F0BC-A655-40A5-57CCC84DC4B8}"/>
              </a:ext>
            </a:extLst>
          </p:cNvPr>
          <p:cNvSpPr>
            <a:spLocks noGrp="1"/>
          </p:cNvSpPr>
          <p:nvPr>
            <p:ph type="dt" sz="half" idx="2"/>
          </p:nvPr>
        </p:nvSpPr>
        <p:spPr>
          <a:xfrm>
            <a:off x="838200" y="635636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A0144D-1B3A-4E5C-A1F6-49810039BDA9}" type="datetimeFigureOut">
              <a:rPr lang="en-IN" smtClean="0">
                <a:solidFill>
                  <a:prstClr val="black">
                    <a:tint val="75000"/>
                  </a:prstClr>
                </a:solidFill>
              </a:rPr>
              <a:pPr/>
              <a:t>14-03-2024</a:t>
            </a:fld>
            <a:endParaRPr lang="en-IN">
              <a:solidFill>
                <a:prstClr val="black">
                  <a:tint val="75000"/>
                </a:prstClr>
              </a:solidFill>
            </a:endParaRPr>
          </a:p>
        </p:txBody>
      </p:sp>
      <p:sp>
        <p:nvSpPr>
          <p:cNvPr id="5" name="Footer Placeholder 4">
            <a:extLst>
              <a:ext uri="{FF2B5EF4-FFF2-40B4-BE49-F238E27FC236}">
                <a16:creationId xmlns="" xmlns:a16="http://schemas.microsoft.com/office/drawing/2014/main" id="{F82F9176-09A9-B088-4B50-CC5ABB2CB06A}"/>
              </a:ext>
            </a:extLst>
          </p:cNvPr>
          <p:cNvSpPr>
            <a:spLocks noGrp="1"/>
          </p:cNvSpPr>
          <p:nvPr>
            <p:ph type="ftr" sz="quarter" idx="3"/>
          </p:nvPr>
        </p:nvSpPr>
        <p:spPr>
          <a:xfrm>
            <a:off x="4038600" y="635636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a:extLst>
              <a:ext uri="{FF2B5EF4-FFF2-40B4-BE49-F238E27FC236}">
                <a16:creationId xmlns="" xmlns:a16="http://schemas.microsoft.com/office/drawing/2014/main" id="{0953DB13-0DAA-3B5D-0F73-66943DF9359E}"/>
              </a:ext>
            </a:extLst>
          </p:cNvPr>
          <p:cNvSpPr>
            <a:spLocks noGrp="1"/>
          </p:cNvSpPr>
          <p:nvPr>
            <p:ph type="sldNum" sz="quarter" idx="4"/>
          </p:nvPr>
        </p:nvSpPr>
        <p:spPr>
          <a:xfrm>
            <a:off x="8610600" y="635636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F5B2CE-28D2-4296-95CC-2B05A9A0BD7A}"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7973962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7"/>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A65BF5-12E4-49EE-A59B-C8F83988314C}" type="datetimeFigureOut">
              <a:rPr lang="en-US" smtClean="0">
                <a:solidFill>
                  <a:prstClr val="black">
                    <a:tint val="75000"/>
                  </a:prstClr>
                </a:solidFill>
              </a:rPr>
              <a:pPr/>
              <a:t>3/14/2024</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7"/>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7"/>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5F0925-92F7-4900-8369-7454A71809C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9235423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A65BF5-12E4-49EE-A59B-C8F83988314C}" type="datetimeFigureOut">
              <a:rPr lang="en-US" smtClean="0">
                <a:solidFill>
                  <a:prstClr val="black">
                    <a:tint val="75000"/>
                  </a:prstClr>
                </a:solidFill>
              </a:rPr>
              <a:pPr/>
              <a:t>3/14/2024</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5F0925-92F7-4900-8369-7454A71809C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677195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diagramLayout" Target="../diagrams/layout5.xml"/><Relationship Id="rId7" Type="http://schemas.openxmlformats.org/officeDocument/2006/relationships/image" Target="../media/image10.png"/><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 Id="rId9" Type="http://schemas.openxmlformats.org/officeDocument/2006/relationships/image" Target="../media/image12.jpeg"/></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Layout" Target="../diagrams/layout7.xml"/><Relationship Id="rId7" Type="http://schemas.openxmlformats.org/officeDocument/2006/relationships/image" Target="../media/image13.png"/><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15.png"/><Relationship Id="rId2" Type="http://schemas.openxmlformats.org/officeDocument/2006/relationships/diagramData" Target="../diagrams/data8.xml"/><Relationship Id="rId1" Type="http://schemas.openxmlformats.org/officeDocument/2006/relationships/slideLayout" Target="../slideLayouts/slideLayout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Layout" Target="../diagrams/layout9.xml"/><Relationship Id="rId7" Type="http://schemas.openxmlformats.org/officeDocument/2006/relationships/image" Target="../media/image16.png"/><Relationship Id="rId2" Type="http://schemas.openxmlformats.org/officeDocument/2006/relationships/diagramData" Target="../diagrams/data9.xml"/><Relationship Id="rId1" Type="http://schemas.openxmlformats.org/officeDocument/2006/relationships/slideLayout" Target="../slideLayouts/slideLayout1.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18.png"/><Relationship Id="rId2" Type="http://schemas.openxmlformats.org/officeDocument/2006/relationships/diagramData" Target="../diagrams/data10.xml"/><Relationship Id="rId1" Type="http://schemas.openxmlformats.org/officeDocument/2006/relationships/slideLayout" Target="../slideLayouts/slideLayout1.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23.png"/><Relationship Id="rId2" Type="http://schemas.openxmlformats.org/officeDocument/2006/relationships/diagramData" Target="../diagrams/data11.xml"/><Relationship Id="rId1" Type="http://schemas.openxmlformats.org/officeDocument/2006/relationships/slideLayout" Target="../slideLayouts/slideLayout1.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2.xml"/><Relationship Id="rId7" Type="http://schemas.openxmlformats.org/officeDocument/2006/relationships/image" Target="../media/image24.png"/><Relationship Id="rId2" Type="http://schemas.openxmlformats.org/officeDocument/2006/relationships/diagramData" Target="../diagrams/data12.xml"/><Relationship Id="rId1" Type="http://schemas.openxmlformats.org/officeDocument/2006/relationships/slideLayout" Target="../slideLayouts/slideLayout1.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3.xml"/><Relationship Id="rId7" Type="http://schemas.openxmlformats.org/officeDocument/2006/relationships/image" Target="../media/image25.png"/><Relationship Id="rId2" Type="http://schemas.openxmlformats.org/officeDocument/2006/relationships/diagramData" Target="../diagrams/data13.xml"/><Relationship Id="rId1" Type="http://schemas.openxmlformats.org/officeDocument/2006/relationships/slideLayout" Target="../slideLayouts/slideLayout1.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4.xml"/><Relationship Id="rId7" Type="http://schemas.openxmlformats.org/officeDocument/2006/relationships/image" Target="../media/image26.png"/><Relationship Id="rId2" Type="http://schemas.openxmlformats.org/officeDocument/2006/relationships/diagramData" Target="../diagrams/data14.xml"/><Relationship Id="rId1" Type="http://schemas.openxmlformats.org/officeDocument/2006/relationships/slideLayout" Target="../slideLayouts/slideLayout1.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5.xml"/><Relationship Id="rId7" Type="http://schemas.openxmlformats.org/officeDocument/2006/relationships/image" Target="../media/image27.png"/><Relationship Id="rId2" Type="http://schemas.openxmlformats.org/officeDocument/2006/relationships/diagramData" Target="../diagrams/data15.xml"/><Relationship Id="rId1" Type="http://schemas.openxmlformats.org/officeDocument/2006/relationships/slideLayout" Target="../slideLayouts/slideLayout1.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6.xml"/><Relationship Id="rId7" Type="http://schemas.openxmlformats.org/officeDocument/2006/relationships/image" Target="../media/image28.png"/><Relationship Id="rId2" Type="http://schemas.openxmlformats.org/officeDocument/2006/relationships/diagramData" Target="../diagrams/data16.xml"/><Relationship Id="rId1" Type="http://schemas.openxmlformats.org/officeDocument/2006/relationships/slideLayout" Target="../slideLayouts/slideLayout1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9.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9.xml"/></Relationships>
</file>

<file path=ppt/slides/_rels/slide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9.xml"/></Relationships>
</file>

<file path=ppt/slides/_rels/slide6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9.xml"/></Relationships>
</file>

<file path=ppt/slides/_rels/slide6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9.xml"/></Relationships>
</file>

<file path=ppt/slides/_rels/slide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1200" y="838200"/>
            <a:ext cx="10668000" cy="2971800"/>
          </a:xfrm>
        </p:spPr>
        <p:txBody>
          <a:bodyPr>
            <a:noAutofit/>
          </a:bodyPr>
          <a:lstStyle/>
          <a:p>
            <a:r>
              <a:rPr lang="en-US" sz="4000" b="1" i="1" dirty="0">
                <a:solidFill>
                  <a:schemeClr val="accent2"/>
                </a:solidFill>
                <a:latin typeface="Times New Roman" pitchFamily="18" charset="0"/>
                <a:ea typeface="+mn-ea"/>
                <a:cs typeface="Times New Roman" pitchFamily="18" charset="0"/>
              </a:rPr>
              <a:t>Chemical and Biological </a:t>
            </a:r>
            <a:r>
              <a:rPr lang="en-US" sz="4000" b="1" i="1" dirty="0" smtClean="0">
                <a:solidFill>
                  <a:schemeClr val="accent2"/>
                </a:solidFill>
                <a:latin typeface="Times New Roman" pitchFamily="18" charset="0"/>
                <a:ea typeface="+mn-ea"/>
                <a:cs typeface="Times New Roman" pitchFamily="18" charset="0"/>
              </a:rPr>
              <a:t>Materials</a:t>
            </a:r>
            <a:r>
              <a:rPr lang="en-US" sz="4000" dirty="0"/>
              <a:t/>
            </a:r>
            <a:br>
              <a:rPr lang="en-US" sz="4000" dirty="0"/>
            </a:br>
            <a:endParaRPr lang="en-US" sz="4000" b="1" i="1" dirty="0">
              <a:solidFill>
                <a:schemeClr val="accent2"/>
              </a:solidFill>
              <a:latin typeface="Times New Roman" pitchFamily="18" charset="0"/>
              <a:ea typeface="+mn-ea"/>
              <a:cs typeface="Times New Roman" pitchFamily="18" charset="0"/>
            </a:endParaRPr>
          </a:p>
        </p:txBody>
      </p:sp>
      <p:sp>
        <p:nvSpPr>
          <p:cNvPr id="3" name="Subtitle 2"/>
          <p:cNvSpPr>
            <a:spLocks noGrp="1"/>
          </p:cNvSpPr>
          <p:nvPr>
            <p:ph type="subTitle" idx="1"/>
          </p:nvPr>
        </p:nvSpPr>
        <p:spPr>
          <a:xfrm>
            <a:off x="1828800" y="4038600"/>
            <a:ext cx="8534400" cy="1752600"/>
          </a:xfrm>
        </p:spPr>
        <p:txBody>
          <a:bodyPr/>
          <a:lstStyle/>
          <a:p>
            <a:r>
              <a:rPr lang="en-US" b="1" dirty="0" smtClean="0">
                <a:solidFill>
                  <a:schemeClr val="tx1"/>
                </a:solidFill>
                <a:latin typeface="Times New Roman" pitchFamily="18" charset="0"/>
                <a:cs typeface="Times New Roman" pitchFamily="18" charset="0"/>
              </a:rPr>
              <a:t>Unit-Biomaterials</a:t>
            </a:r>
          </a:p>
          <a:p>
            <a:r>
              <a:rPr lang="en-US" b="1" dirty="0" err="1" smtClean="0">
                <a:solidFill>
                  <a:schemeClr val="tx1"/>
                </a:solidFill>
                <a:latin typeface="Times New Roman" pitchFamily="18" charset="0"/>
                <a:cs typeface="Times New Roman" pitchFamily="18" charset="0"/>
              </a:rPr>
              <a:t>B.Tech</a:t>
            </a:r>
            <a:r>
              <a:rPr lang="en-US" b="1" dirty="0" smtClean="0">
                <a:solidFill>
                  <a:schemeClr val="tx1"/>
                </a:solidFill>
                <a:latin typeface="Times New Roman" pitchFamily="18" charset="0"/>
                <a:cs typeface="Times New Roman" pitchFamily="18" charset="0"/>
              </a:rPr>
              <a:t> </a:t>
            </a:r>
            <a:r>
              <a:rPr lang="en-US" b="1" dirty="0" err="1" smtClean="0">
                <a:solidFill>
                  <a:schemeClr val="tx1"/>
                </a:solidFill>
                <a:latin typeface="Times New Roman" pitchFamily="18" charset="0"/>
                <a:cs typeface="Times New Roman" pitchFamily="18" charset="0"/>
              </a:rPr>
              <a:t>Sem</a:t>
            </a:r>
            <a:r>
              <a:rPr lang="en-US" b="1" dirty="0" smtClean="0">
                <a:solidFill>
                  <a:schemeClr val="tx1"/>
                </a:solidFill>
                <a:latin typeface="Times New Roman" pitchFamily="18" charset="0"/>
                <a:cs typeface="Times New Roman" pitchFamily="18" charset="0"/>
              </a:rPr>
              <a:t> I</a:t>
            </a:r>
            <a:endParaRPr lang="en-US" b="1"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18607858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 xmlns:a16="http://schemas.microsoft.com/office/drawing/2014/main" id="{F3F6EAB4-0B10-85CC-CEB9-33218E9DD748}"/>
              </a:ext>
            </a:extLst>
          </p:cNvPr>
          <p:cNvPicPr>
            <a:picLocks noChangeAspect="1"/>
          </p:cNvPicPr>
          <p:nvPr/>
        </p:nvPicPr>
        <p:blipFill rotWithShape="1">
          <a:blip r:embed="rId2"/>
          <a:srcRect l="19688" t="23056" r="23359" b="18611"/>
          <a:stretch/>
        </p:blipFill>
        <p:spPr>
          <a:xfrm>
            <a:off x="184921" y="323850"/>
            <a:ext cx="11341419" cy="6534150"/>
          </a:xfrm>
          <a:prstGeom prst="rect">
            <a:avLst/>
          </a:prstGeom>
        </p:spPr>
      </p:pic>
    </p:spTree>
    <p:extLst>
      <p:ext uri="{BB962C8B-B14F-4D97-AF65-F5344CB8AC3E}">
        <p14:creationId xmlns:p14="http://schemas.microsoft.com/office/powerpoint/2010/main" val="25123788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22E56B94-A018-F893-61FA-F782E539DE3F}"/>
              </a:ext>
            </a:extLst>
          </p:cNvPr>
          <p:cNvSpPr/>
          <p:nvPr/>
        </p:nvSpPr>
        <p:spPr>
          <a:xfrm>
            <a:off x="7" y="206279"/>
            <a:ext cx="5542671" cy="7540526"/>
          </a:xfrm>
          <a:prstGeom prst="rect">
            <a:avLst/>
          </a:prstGeom>
        </p:spPr>
        <p:txBody>
          <a:bodyPr wrap="square">
            <a:spAutoFit/>
          </a:bodyPr>
          <a:lstStyle/>
          <a:p>
            <a:pPr algn="just"/>
            <a:r>
              <a:rPr lang="en-IN" sz="2200" b="1" i="0" u="none" strike="noStrike" baseline="0" dirty="0">
                <a:latin typeface="TimesNewRomanPS-BoldMT"/>
              </a:rPr>
              <a:t>Desired properties of biomaterials</a:t>
            </a:r>
          </a:p>
          <a:p>
            <a:pPr marL="342900" indent="-342900" algn="just">
              <a:buFont typeface="Arial" panose="020B0604020202020204" pitchFamily="34" charset="0"/>
              <a:buChar char="•"/>
            </a:pPr>
            <a:r>
              <a:rPr lang="en-US" sz="2200" dirty="0">
                <a:latin typeface="TimesNewRomanPSMT"/>
              </a:rPr>
              <a:t>As discussed earlier, the ultimate goal of biomaterials in medicine is to treat, improve, or substitute tissue organs (e.g., bone, muscle, skin) or body function. </a:t>
            </a:r>
          </a:p>
          <a:p>
            <a:pPr algn="just"/>
            <a:endParaRPr lang="en-US" sz="2200" dirty="0">
              <a:latin typeface="TimesNewRomanPSMT"/>
            </a:endParaRPr>
          </a:p>
          <a:p>
            <a:pPr marL="342900" indent="-342900" algn="just">
              <a:buFont typeface="Arial" panose="020B0604020202020204" pitchFamily="34" charset="0"/>
              <a:buChar char="•"/>
            </a:pPr>
            <a:r>
              <a:rPr lang="en-US" sz="2200" dirty="0">
                <a:latin typeface="TimesNewRomanPSMT"/>
              </a:rPr>
              <a:t>Such goals can be accomplished by integrating the properties of materials, nature of the system, device architecture, and physiological specifications. </a:t>
            </a:r>
          </a:p>
          <a:p>
            <a:pPr algn="just"/>
            <a:endParaRPr lang="en-US" sz="2200" dirty="0">
              <a:latin typeface="TimesNewRomanPSMT"/>
            </a:endParaRPr>
          </a:p>
          <a:p>
            <a:pPr marL="342900" indent="-342900" algn="just">
              <a:buFont typeface="Arial" panose="020B0604020202020204" pitchFamily="34" charset="0"/>
              <a:buChar char="•"/>
            </a:pPr>
            <a:r>
              <a:rPr lang="en-US" sz="2200" dirty="0">
                <a:latin typeface="TimesNewRomanPSMT"/>
              </a:rPr>
              <a:t>The biomaterial application method must combine the chemical and mechanical features of the biological system in order to achieve the required functional results (Figure 4.3). For the processing of biomaterials and related medical items, </a:t>
            </a:r>
            <a:r>
              <a:rPr lang="en-US" sz="2200" dirty="0"/>
              <a:t>different elements from science and social parameters are also considered.</a:t>
            </a:r>
            <a:endParaRPr lang="en-IN" sz="2200" dirty="0"/>
          </a:p>
        </p:txBody>
      </p:sp>
      <p:pic>
        <p:nvPicPr>
          <p:cNvPr id="5" name="Picture 4">
            <a:extLst>
              <a:ext uri="{FF2B5EF4-FFF2-40B4-BE49-F238E27FC236}">
                <a16:creationId xmlns="" xmlns:a16="http://schemas.microsoft.com/office/drawing/2014/main" id="{07408641-6DBA-F44F-0B44-F0C059FA7993}"/>
              </a:ext>
            </a:extLst>
          </p:cNvPr>
          <p:cNvPicPr>
            <a:picLocks noChangeAspect="1"/>
          </p:cNvPicPr>
          <p:nvPr/>
        </p:nvPicPr>
        <p:blipFill>
          <a:blip r:embed="rId2"/>
          <a:stretch>
            <a:fillRect/>
          </a:stretch>
        </p:blipFill>
        <p:spPr>
          <a:xfrm>
            <a:off x="5542678" y="3305908"/>
            <a:ext cx="6649329" cy="3151164"/>
          </a:xfrm>
          <a:prstGeom prst="rect">
            <a:avLst/>
          </a:prstGeom>
        </p:spPr>
      </p:pic>
    </p:spTree>
    <p:extLst>
      <p:ext uri="{BB962C8B-B14F-4D97-AF65-F5344CB8AC3E}">
        <p14:creationId xmlns:p14="http://schemas.microsoft.com/office/powerpoint/2010/main" val="3305980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DDE1BCA5-48D5-74F2-0F50-098BE6F02154}"/>
              </a:ext>
            </a:extLst>
          </p:cNvPr>
          <p:cNvSpPr txBox="1"/>
          <p:nvPr/>
        </p:nvSpPr>
        <p:spPr>
          <a:xfrm>
            <a:off x="6778629" y="14625"/>
            <a:ext cx="2952803" cy="584775"/>
          </a:xfrm>
          <a:prstGeom prst="rect">
            <a:avLst/>
          </a:prstGeom>
          <a:solidFill>
            <a:schemeClr val="accent2"/>
          </a:solidFill>
        </p:spPr>
        <p:txBody>
          <a:bodyPr wrap="square" rtlCol="0">
            <a:spAutoFit/>
          </a:bodyPr>
          <a:lstStyle/>
          <a:p>
            <a:r>
              <a:rPr lang="en-US" sz="3200" b="1" i="1" dirty="0">
                <a:solidFill>
                  <a:schemeClr val="bg1"/>
                </a:solidFill>
                <a:latin typeface="Times New Roman" pitchFamily="18" charset="0"/>
                <a:cs typeface="Times New Roman" pitchFamily="18" charset="0"/>
              </a:rPr>
              <a:t>Biomaterials</a:t>
            </a:r>
          </a:p>
        </p:txBody>
      </p:sp>
      <p:pic>
        <p:nvPicPr>
          <p:cNvPr id="3" name="Picture 2">
            <a:extLst>
              <a:ext uri="{FF2B5EF4-FFF2-40B4-BE49-F238E27FC236}">
                <a16:creationId xmlns="" xmlns:a16="http://schemas.microsoft.com/office/drawing/2014/main" id="{F28BC774-9FD9-2812-9C13-40BDADA81F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3" y="1066805"/>
            <a:ext cx="10906124" cy="5820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9776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90FD1987-22FE-2B83-8DF1-6DEA746B11A8}"/>
              </a:ext>
            </a:extLst>
          </p:cNvPr>
          <p:cNvSpPr/>
          <p:nvPr/>
        </p:nvSpPr>
        <p:spPr>
          <a:xfrm>
            <a:off x="323560" y="705187"/>
            <a:ext cx="11662117" cy="5262979"/>
          </a:xfrm>
          <a:prstGeom prst="rect">
            <a:avLst/>
          </a:prstGeom>
        </p:spPr>
        <p:txBody>
          <a:bodyPr wrap="square">
            <a:spAutoFit/>
          </a:bodyPr>
          <a:lstStyle/>
          <a:p>
            <a:pPr algn="just"/>
            <a:r>
              <a:rPr lang="en-IN" sz="2400" b="1" i="1" u="sng" strike="noStrike" baseline="0" dirty="0">
                <a:latin typeface="TimesNewRomanPS-BoldItalicMT"/>
              </a:rPr>
              <a:t>Biocompatibility</a:t>
            </a:r>
          </a:p>
          <a:p>
            <a:pPr algn="just"/>
            <a:endParaRPr lang="en-IN" sz="2400" b="1" i="1" u="none" strike="noStrike" baseline="0" dirty="0">
              <a:latin typeface="TimesNewRomanPS-BoldItalicMT"/>
            </a:endParaRPr>
          </a:p>
          <a:p>
            <a:pPr marL="342900" indent="-342900" algn="just">
              <a:buFont typeface="Arial" panose="020B0604020202020204" pitchFamily="34" charset="0"/>
              <a:buChar char="•"/>
            </a:pPr>
            <a:r>
              <a:rPr lang="en-US" sz="2400" dirty="0">
                <a:latin typeface="TimesNewRomanPSMT"/>
              </a:rPr>
              <a:t>From a biological point of view, biocompatibility is nothing but the acceptability of non-living materials (synthetic or natural) in a living body (mammal/human). </a:t>
            </a:r>
          </a:p>
          <a:p>
            <a:pPr algn="just"/>
            <a:endParaRPr lang="en-US" sz="2400" dirty="0">
              <a:latin typeface="TimesNewRomanPSMT"/>
            </a:endParaRPr>
          </a:p>
          <a:p>
            <a:pPr marL="342900" indent="-342900" algn="just">
              <a:buFont typeface="Arial" panose="020B0604020202020204" pitchFamily="34" charset="0"/>
              <a:buChar char="•"/>
            </a:pPr>
            <a:r>
              <a:rPr lang="en-US" sz="2400" dirty="0">
                <a:latin typeface="TimesNewRomanPSMT"/>
              </a:rPr>
              <a:t>This acceptance is broadly defined as the “</a:t>
            </a:r>
            <a:r>
              <a:rPr lang="en-US" sz="2400" i="1" dirty="0">
                <a:latin typeface="TimesNewRomanPS-ItalicMT"/>
              </a:rPr>
              <a:t>ability of a material to perform its desired functions with respect to a medical therapy, to induce an appropriate host response in a specific application and to interact with living systems without having any risk of injury, toxicity, or rejection by the immune system and undesirable or inappropriate local or systemic effects”</a:t>
            </a:r>
            <a:r>
              <a:rPr lang="en-US" sz="2400" dirty="0">
                <a:latin typeface="TimesNewRomanPSMT"/>
              </a:rPr>
              <a:t>. </a:t>
            </a:r>
          </a:p>
          <a:p>
            <a:pPr algn="just"/>
            <a:endParaRPr lang="en-US" sz="2400" dirty="0">
              <a:latin typeface="TimesNewRomanPSMT"/>
            </a:endParaRPr>
          </a:p>
          <a:p>
            <a:pPr marL="342900" indent="-342900" algn="just">
              <a:buFont typeface="Arial" panose="020B0604020202020204" pitchFamily="34" charset="0"/>
              <a:buChar char="•"/>
            </a:pPr>
            <a:r>
              <a:rPr lang="en-US" sz="2400" dirty="0">
                <a:latin typeface="TimesNewRomanPSMT"/>
              </a:rPr>
              <a:t>Since a biomaterial is intended to be used in intimate contact with living tissues, it is important that the implanted material does </a:t>
            </a:r>
            <a:r>
              <a:rPr lang="en-US" sz="2400" dirty="0"/>
              <a:t>not cause any undesired reactions to the surrounding tissues and host organs.</a:t>
            </a:r>
            <a:endParaRPr lang="en-IN" sz="2400" dirty="0"/>
          </a:p>
        </p:txBody>
      </p:sp>
    </p:spTree>
    <p:extLst>
      <p:ext uri="{BB962C8B-B14F-4D97-AF65-F5344CB8AC3E}">
        <p14:creationId xmlns:p14="http://schemas.microsoft.com/office/powerpoint/2010/main" val="2633649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BDF469B0-D9B9-93BA-5FDB-518576CAA007}"/>
              </a:ext>
            </a:extLst>
          </p:cNvPr>
          <p:cNvSpPr/>
          <p:nvPr/>
        </p:nvSpPr>
        <p:spPr>
          <a:xfrm>
            <a:off x="492369" y="1166846"/>
            <a:ext cx="10677379" cy="3785652"/>
          </a:xfrm>
          <a:prstGeom prst="rect">
            <a:avLst/>
          </a:prstGeom>
        </p:spPr>
        <p:txBody>
          <a:bodyPr wrap="square">
            <a:spAutoFit/>
          </a:bodyPr>
          <a:lstStyle/>
          <a:p>
            <a:pPr marL="342900" indent="-342900" algn="just">
              <a:buFont typeface="Arial" panose="020B0604020202020204" pitchFamily="34" charset="0"/>
              <a:buChar char="•"/>
            </a:pPr>
            <a:r>
              <a:rPr lang="en-US" sz="2400" dirty="0"/>
              <a:t>Apart from that, the implanted material is expected not to subdue the activity of normal cells or provoke any unwanted local or systemic reactions in the recipient, but is encouraged to generate positive cellular or tissue response. </a:t>
            </a:r>
          </a:p>
          <a:p>
            <a:pPr algn="just"/>
            <a:endParaRPr lang="en-US" sz="2400" dirty="0"/>
          </a:p>
          <a:p>
            <a:pPr marL="342900" indent="-342900" algn="just">
              <a:buFont typeface="Arial" panose="020B0604020202020204" pitchFamily="34" charset="0"/>
              <a:buChar char="•"/>
            </a:pPr>
            <a:r>
              <a:rPr lang="en-US" sz="2400" dirty="0"/>
              <a:t>Usually, the criteria for this biocompatibility are dynamic and detailed and differ with individual specific medical applications. </a:t>
            </a:r>
          </a:p>
          <a:p>
            <a:pPr algn="just"/>
            <a:endParaRPr lang="en-US" sz="2400" dirty="0"/>
          </a:p>
          <a:p>
            <a:pPr marL="342900" indent="-342900" algn="just">
              <a:buFont typeface="Arial" panose="020B0604020202020204" pitchFamily="34" charset="0"/>
              <a:buChar char="•"/>
            </a:pPr>
            <a:r>
              <a:rPr lang="en-US" sz="2400" dirty="0"/>
              <a:t>For example, a specially designed material (screw or plate) may possibly be biocompatible in bone implant surgery, but the same components may not be biocompatible in skin applications.</a:t>
            </a:r>
            <a:endParaRPr lang="en-IN" sz="2400" dirty="0"/>
          </a:p>
        </p:txBody>
      </p:sp>
    </p:spTree>
    <p:extLst>
      <p:ext uri="{BB962C8B-B14F-4D97-AF65-F5344CB8AC3E}">
        <p14:creationId xmlns:p14="http://schemas.microsoft.com/office/powerpoint/2010/main" val="3578127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 xmlns:a16="http://schemas.microsoft.com/office/drawing/2014/main" id="{BE20C317-D603-7464-5D39-2DD96009B625}"/>
              </a:ext>
            </a:extLst>
          </p:cNvPr>
          <p:cNvGrpSpPr/>
          <p:nvPr/>
        </p:nvGrpSpPr>
        <p:grpSpPr>
          <a:xfrm>
            <a:off x="304799" y="14626"/>
            <a:ext cx="10723180" cy="5359564"/>
            <a:chOff x="304799" y="14620"/>
            <a:chExt cx="8534401" cy="5359564"/>
          </a:xfrm>
        </p:grpSpPr>
        <p:sp>
          <p:nvSpPr>
            <p:cNvPr id="2" name="TextBox 1">
              <a:extLst>
                <a:ext uri="{FF2B5EF4-FFF2-40B4-BE49-F238E27FC236}">
                  <a16:creationId xmlns="" xmlns:a16="http://schemas.microsoft.com/office/drawing/2014/main" id="{B5299DAD-6F35-57E6-E573-01EB5E351645}"/>
                </a:ext>
              </a:extLst>
            </p:cNvPr>
            <p:cNvSpPr txBox="1"/>
            <p:nvPr/>
          </p:nvSpPr>
          <p:spPr>
            <a:xfrm>
              <a:off x="3516562" y="14620"/>
              <a:ext cx="4659948" cy="584775"/>
            </a:xfrm>
            <a:prstGeom prst="rect">
              <a:avLst/>
            </a:prstGeom>
            <a:solidFill>
              <a:schemeClr val="accent2"/>
            </a:solidFill>
          </p:spPr>
          <p:txBody>
            <a:bodyPr wrap="none" rtlCol="0">
              <a:spAutoFit/>
            </a:bodyPr>
            <a:lstStyle/>
            <a:p>
              <a:r>
                <a:rPr lang="en-US" sz="3200" b="1" i="1" dirty="0">
                  <a:solidFill>
                    <a:schemeClr val="bg1"/>
                  </a:solidFill>
                  <a:latin typeface="Times New Roman" pitchFamily="18" charset="0"/>
                  <a:cs typeface="Times New Roman" pitchFamily="18" charset="0"/>
                </a:rPr>
                <a:t>Factors affecting </a:t>
              </a:r>
              <a:r>
                <a:rPr lang="en-US" sz="3200" b="1" i="1" dirty="0" err="1">
                  <a:solidFill>
                    <a:schemeClr val="bg1"/>
                  </a:solidFill>
                  <a:latin typeface="Times New Roman" pitchFamily="18" charset="0"/>
                  <a:cs typeface="Times New Roman" pitchFamily="18" charset="0"/>
                </a:rPr>
                <a:t>Biocompatiblity</a:t>
              </a:r>
              <a:endParaRPr lang="en-US" sz="3200" b="1" i="1" dirty="0">
                <a:solidFill>
                  <a:schemeClr val="bg1"/>
                </a:solidFill>
                <a:latin typeface="Times New Roman" pitchFamily="18" charset="0"/>
                <a:cs typeface="Times New Roman" pitchFamily="18" charset="0"/>
              </a:endParaRPr>
            </a:p>
          </p:txBody>
        </p:sp>
        <p:sp>
          <p:nvSpPr>
            <p:cNvPr id="3" name="TextBox 2">
              <a:extLst>
                <a:ext uri="{FF2B5EF4-FFF2-40B4-BE49-F238E27FC236}">
                  <a16:creationId xmlns="" xmlns:a16="http://schemas.microsoft.com/office/drawing/2014/main" id="{5E23FF97-F3BA-7EDB-2AD8-C702929B22D4}"/>
                </a:ext>
              </a:extLst>
            </p:cNvPr>
            <p:cNvSpPr txBox="1"/>
            <p:nvPr/>
          </p:nvSpPr>
          <p:spPr>
            <a:xfrm>
              <a:off x="304799" y="1219200"/>
              <a:ext cx="8534401" cy="4154984"/>
            </a:xfrm>
            <a:prstGeom prst="rect">
              <a:avLst/>
            </a:prstGeom>
            <a:noFill/>
          </p:spPr>
          <p:txBody>
            <a:bodyPr wrap="square" rtlCol="0">
              <a:spAutoFit/>
            </a:bodyPr>
            <a:lstStyle/>
            <a:p>
              <a:pPr algn="just">
                <a:lnSpc>
                  <a:spcPct val="150000"/>
                </a:lnSpc>
              </a:pPr>
              <a:r>
                <a:rPr lang="en-US" sz="1600" b="1" dirty="0">
                  <a:latin typeface="Times New Roman" pitchFamily="18" charset="0"/>
                  <a:cs typeface="Times New Roman" pitchFamily="18" charset="0"/>
                </a:rPr>
                <a:t>WHAT AFFECTS A DEVICE/MATERIAL’S BIOCOMPATIBILITY?</a:t>
              </a:r>
            </a:p>
            <a:p>
              <a:pPr algn="just">
                <a:lnSpc>
                  <a:spcPct val="150000"/>
                </a:lnSpc>
              </a:pPr>
              <a:r>
                <a:rPr lang="en-US" sz="1600" dirty="0">
                  <a:latin typeface="Times New Roman" pitchFamily="18" charset="0"/>
                  <a:cs typeface="Times New Roman" pitchFamily="18" charset="0"/>
                </a:rPr>
                <a:t>There are three critical factors taken into account with biocompatibility testing:</a:t>
              </a:r>
            </a:p>
            <a:p>
              <a:pPr algn="just">
                <a:lnSpc>
                  <a:spcPct val="150000"/>
                </a:lnSpc>
              </a:pPr>
              <a:endParaRPr lang="en-US" sz="1600" dirty="0">
                <a:latin typeface="Times New Roman" pitchFamily="18" charset="0"/>
                <a:cs typeface="Times New Roman" pitchFamily="18" charset="0"/>
              </a:endParaRPr>
            </a:p>
            <a:p>
              <a:pPr algn="just">
                <a:lnSpc>
                  <a:spcPct val="150000"/>
                </a:lnSpc>
              </a:pPr>
              <a:r>
                <a:rPr lang="en-US" sz="1600" dirty="0">
                  <a:latin typeface="Times New Roman" pitchFamily="18" charset="0"/>
                  <a:cs typeface="Times New Roman" pitchFamily="18" charset="0"/>
                </a:rPr>
                <a:t>The physical and chemical natures of a device’s material(s)</a:t>
              </a:r>
            </a:p>
            <a:p>
              <a:pPr algn="just">
                <a:lnSpc>
                  <a:spcPct val="150000"/>
                </a:lnSpc>
              </a:pPr>
              <a:endParaRPr lang="en-US" sz="1600" dirty="0">
                <a:latin typeface="Times New Roman" pitchFamily="18" charset="0"/>
                <a:cs typeface="Times New Roman" pitchFamily="18" charset="0"/>
              </a:endParaRPr>
            </a:p>
            <a:p>
              <a:pPr algn="just">
                <a:lnSpc>
                  <a:spcPct val="150000"/>
                </a:lnSpc>
              </a:pPr>
              <a:r>
                <a:rPr lang="en-US" sz="1600" dirty="0">
                  <a:latin typeface="Times New Roman" pitchFamily="18" charset="0"/>
                  <a:cs typeface="Times New Roman" pitchFamily="18" charset="0"/>
                </a:rPr>
                <a:t>The human tissue that will be exposed to the material(s)</a:t>
              </a:r>
            </a:p>
            <a:p>
              <a:pPr algn="just">
                <a:lnSpc>
                  <a:spcPct val="150000"/>
                </a:lnSpc>
              </a:pPr>
              <a:endParaRPr lang="en-US" sz="1600" dirty="0">
                <a:latin typeface="Times New Roman" pitchFamily="18" charset="0"/>
                <a:cs typeface="Times New Roman" pitchFamily="18" charset="0"/>
              </a:endParaRPr>
            </a:p>
            <a:p>
              <a:pPr algn="just">
                <a:lnSpc>
                  <a:spcPct val="150000"/>
                </a:lnSpc>
              </a:pPr>
              <a:r>
                <a:rPr lang="en-US" sz="1600" dirty="0">
                  <a:latin typeface="Times New Roman" pitchFamily="18" charset="0"/>
                  <a:cs typeface="Times New Roman" pitchFamily="18" charset="0"/>
                </a:rPr>
                <a:t>The length of the tissue’s exposure to the material(s)</a:t>
              </a:r>
            </a:p>
            <a:p>
              <a:pPr algn="just">
                <a:lnSpc>
                  <a:spcPct val="150000"/>
                </a:lnSpc>
              </a:pPr>
              <a:endParaRPr lang="en-US" sz="1600" dirty="0">
                <a:latin typeface="Times New Roman" pitchFamily="18" charset="0"/>
                <a:cs typeface="Times New Roman" pitchFamily="18" charset="0"/>
              </a:endParaRPr>
            </a:p>
            <a:p>
              <a:pPr algn="just">
                <a:lnSpc>
                  <a:spcPct val="150000"/>
                </a:lnSpc>
              </a:pPr>
              <a:r>
                <a:rPr lang="en-US" sz="1600" dirty="0">
                  <a:latin typeface="Times New Roman" pitchFamily="18" charset="0"/>
                  <a:cs typeface="Times New Roman" pitchFamily="18" charset="0"/>
                </a:rPr>
                <a:t>Medical applications are not thought of as 100% biocompatible because the risk is never zero. It’s a question of how much risk is associated with a material. This is why some medical components are safe for short term use, rather than in long term.</a:t>
              </a:r>
            </a:p>
          </p:txBody>
        </p:sp>
      </p:grpSp>
    </p:spTree>
    <p:extLst>
      <p:ext uri="{BB962C8B-B14F-4D97-AF65-F5344CB8AC3E}">
        <p14:creationId xmlns:p14="http://schemas.microsoft.com/office/powerpoint/2010/main" val="31544375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5434443-1177-AD91-33A1-720B216072FC}"/>
              </a:ext>
            </a:extLst>
          </p:cNvPr>
          <p:cNvSpPr txBox="1"/>
          <p:nvPr/>
        </p:nvSpPr>
        <p:spPr>
          <a:xfrm>
            <a:off x="8624589" y="131515"/>
            <a:ext cx="2624436" cy="584775"/>
          </a:xfrm>
          <a:prstGeom prst="rect">
            <a:avLst/>
          </a:prstGeom>
          <a:solidFill>
            <a:schemeClr val="accent2"/>
          </a:solidFill>
        </p:spPr>
        <p:txBody>
          <a:bodyPr wrap="none" rtlCol="0">
            <a:spAutoFit/>
          </a:bodyPr>
          <a:lstStyle/>
          <a:p>
            <a:r>
              <a:rPr lang="en-US" sz="3200" b="1" i="1" dirty="0">
                <a:solidFill>
                  <a:schemeClr val="bg1"/>
                </a:solidFill>
                <a:latin typeface="Times New Roman" pitchFamily="18" charset="0"/>
                <a:cs typeface="Times New Roman" pitchFamily="18" charset="0"/>
              </a:rPr>
              <a:t>Biocompatible</a:t>
            </a:r>
          </a:p>
        </p:txBody>
      </p:sp>
      <p:sp>
        <p:nvSpPr>
          <p:cNvPr id="3" name="TextBox 2">
            <a:extLst>
              <a:ext uri="{FF2B5EF4-FFF2-40B4-BE49-F238E27FC236}">
                <a16:creationId xmlns="" xmlns:a16="http://schemas.microsoft.com/office/drawing/2014/main" id="{55C55991-8158-FB72-D848-105CBCA06950}"/>
              </a:ext>
            </a:extLst>
          </p:cNvPr>
          <p:cNvSpPr txBox="1"/>
          <p:nvPr/>
        </p:nvSpPr>
        <p:spPr>
          <a:xfrm>
            <a:off x="6" y="914400"/>
            <a:ext cx="9409457" cy="923330"/>
          </a:xfrm>
          <a:prstGeom prst="rect">
            <a:avLst/>
          </a:prstGeom>
          <a:noFill/>
        </p:spPr>
        <p:txBody>
          <a:bodyPr wrap="square">
            <a:spAutoFit/>
          </a:bodyPr>
          <a:lstStyle/>
          <a:p>
            <a:pPr algn="just"/>
            <a:r>
              <a:rPr lang="en-US" b="1" i="0" dirty="0">
                <a:solidFill>
                  <a:srgbClr val="000000"/>
                </a:solidFill>
                <a:effectLst/>
                <a:latin typeface="Cambria" pitchFamily="18" charset="0"/>
                <a:ea typeface="Cambria" pitchFamily="18" charset="0"/>
              </a:rPr>
              <a:t>Components of biocompatibility</a:t>
            </a:r>
          </a:p>
          <a:p>
            <a:pPr algn="just"/>
            <a:r>
              <a:rPr lang="en-US" b="0" i="0" dirty="0">
                <a:solidFill>
                  <a:srgbClr val="000000"/>
                </a:solidFill>
                <a:effectLst/>
                <a:latin typeface="Cambria" pitchFamily="18" charset="0"/>
                <a:ea typeface="Cambria" pitchFamily="18" charset="0"/>
              </a:rPr>
              <a:t>Following components are considered to constitute “biocompatibility”:</a:t>
            </a:r>
          </a:p>
          <a:p>
            <a:pPr algn="just"/>
            <a:endParaRPr lang="en-US" b="0" i="0" dirty="0">
              <a:solidFill>
                <a:srgbClr val="000000"/>
              </a:solidFill>
              <a:effectLst/>
              <a:latin typeface="Cambria" pitchFamily="18" charset="0"/>
              <a:ea typeface="Cambria" pitchFamily="18" charset="0"/>
            </a:endParaRPr>
          </a:p>
        </p:txBody>
      </p:sp>
      <p:graphicFrame>
        <p:nvGraphicFramePr>
          <p:cNvPr id="4" name="Table 3">
            <a:extLst>
              <a:ext uri="{FF2B5EF4-FFF2-40B4-BE49-F238E27FC236}">
                <a16:creationId xmlns="" xmlns:a16="http://schemas.microsoft.com/office/drawing/2014/main" id="{38906336-0491-B8F5-AC1D-A2E4B24894AC}"/>
              </a:ext>
            </a:extLst>
          </p:cNvPr>
          <p:cNvGraphicFramePr>
            <a:graphicFrameLocks noGrp="1"/>
          </p:cNvGraphicFramePr>
          <p:nvPr>
            <p:extLst>
              <p:ext uri="{D42A27DB-BD31-4B8C-83A1-F6EECF244321}">
                <p14:modId xmlns:p14="http://schemas.microsoft.com/office/powerpoint/2010/main" val="2621800269"/>
              </p:ext>
            </p:extLst>
          </p:nvPr>
        </p:nvGraphicFramePr>
        <p:xfrm>
          <a:off x="76200" y="1828800"/>
          <a:ext cx="10982325" cy="4312920"/>
        </p:xfrm>
        <a:graphic>
          <a:graphicData uri="http://schemas.openxmlformats.org/drawingml/2006/table">
            <a:tbl>
              <a:tblPr/>
              <a:tblGrid>
                <a:gridCol w="10982325">
                  <a:extLst>
                    <a:ext uri="{9D8B030D-6E8A-4147-A177-3AD203B41FA5}">
                      <a16:colId xmlns="" xmlns:a16="http://schemas.microsoft.com/office/drawing/2014/main" val="1099509613"/>
                    </a:ext>
                  </a:extLst>
                </a:gridCol>
              </a:tblGrid>
              <a:tr h="226129">
                <a:tc>
                  <a:txBody>
                    <a:bodyPr/>
                    <a:lstStyle/>
                    <a:p>
                      <a:pPr marL="342900" indent="-342900" fontAlgn="ctr">
                        <a:buFont typeface="Arial" panose="020B0604020202020204" pitchFamily="34" charset="0"/>
                        <a:buChar char="•"/>
                      </a:pPr>
                      <a:r>
                        <a:rPr lang="en-US" sz="1900" dirty="0">
                          <a:effectLst/>
                          <a:latin typeface="Cambria" pitchFamily="18" charset="0"/>
                          <a:ea typeface="Cambria" pitchFamily="18" charset="0"/>
                        </a:rPr>
                        <a:t>Beneficial tissue response and the clinically relevant performance</a:t>
                      </a:r>
                    </a:p>
                  </a:txBody>
                  <a:tcPr anchor="ctr">
                    <a:lnL>
                      <a:noFill/>
                    </a:lnL>
                    <a:lnR>
                      <a:noFill/>
                    </a:lnR>
                    <a:lnT>
                      <a:noFill/>
                    </a:lnT>
                    <a:lnB>
                      <a:noFill/>
                    </a:lnB>
                  </a:tcPr>
                </a:tc>
                <a:extLst>
                  <a:ext uri="{0D108BD9-81ED-4DB2-BD59-A6C34878D82A}">
                    <a16:rowId xmlns="" xmlns:a16="http://schemas.microsoft.com/office/drawing/2014/main" val="1227610409"/>
                  </a:ext>
                </a:extLst>
              </a:tr>
              <a:tr h="569846">
                <a:tc>
                  <a:txBody>
                    <a:bodyPr/>
                    <a:lstStyle/>
                    <a:p>
                      <a:pPr marL="342900" indent="-342900" fontAlgn="ctr">
                        <a:buFont typeface="Arial" panose="020B0604020202020204" pitchFamily="34" charset="0"/>
                        <a:buChar char="•"/>
                      </a:pPr>
                      <a:r>
                        <a:rPr lang="en-IN" sz="1900" dirty="0">
                          <a:effectLst/>
                          <a:latin typeface="Cambria" pitchFamily="18" charset="0"/>
                          <a:ea typeface="Cambria" pitchFamily="18" charset="0"/>
                        </a:rPr>
                        <a:t>Cytotoxicity (Cell damage/death; systemic and local) – </a:t>
                      </a:r>
                      <a:r>
                        <a:rPr lang="en-US" sz="1900" b="0" i="0" kern="1200" dirty="0">
                          <a:solidFill>
                            <a:schemeClr val="tx1"/>
                          </a:solidFill>
                          <a:effectLst/>
                          <a:latin typeface="Cambria" pitchFamily="18" charset="0"/>
                          <a:ea typeface="Cambria" pitchFamily="18" charset="0"/>
                          <a:cs typeface="+mn-cs"/>
                        </a:rPr>
                        <a:t>local toxicity is the adverse reactions emerging at the application site which is differentiated from systemic toxicity, in which adverse reaction appear in an area distant from the application site.</a:t>
                      </a:r>
                      <a:endParaRPr lang="en-IN" sz="1900" dirty="0">
                        <a:effectLst/>
                        <a:latin typeface="Cambria" pitchFamily="18" charset="0"/>
                        <a:ea typeface="Cambria" pitchFamily="18" charset="0"/>
                      </a:endParaRPr>
                    </a:p>
                  </a:txBody>
                  <a:tcPr anchor="ctr">
                    <a:lnL>
                      <a:noFill/>
                    </a:lnL>
                    <a:lnR>
                      <a:noFill/>
                    </a:lnR>
                    <a:lnT>
                      <a:noFill/>
                    </a:lnT>
                    <a:lnB>
                      <a:noFill/>
                    </a:lnB>
                  </a:tcPr>
                </a:tc>
                <a:extLst>
                  <a:ext uri="{0D108BD9-81ED-4DB2-BD59-A6C34878D82A}">
                    <a16:rowId xmlns="" xmlns:a16="http://schemas.microsoft.com/office/drawing/2014/main" val="3588666777"/>
                  </a:ext>
                </a:extLst>
              </a:tr>
              <a:tr h="226129">
                <a:tc>
                  <a:txBody>
                    <a:bodyPr/>
                    <a:lstStyle/>
                    <a:p>
                      <a:pPr marL="342900" indent="-342900" fontAlgn="ctr">
                        <a:buFont typeface="Arial" panose="020B0604020202020204" pitchFamily="34" charset="0"/>
                        <a:buChar char="•"/>
                      </a:pPr>
                      <a:r>
                        <a:rPr lang="en-IN" sz="1900" dirty="0">
                          <a:effectLst/>
                          <a:latin typeface="Cambria" pitchFamily="18" charset="0"/>
                          <a:ea typeface="Cambria" pitchFamily="18" charset="0"/>
                        </a:rPr>
                        <a:t>Genotoxicity-</a:t>
                      </a:r>
                      <a:r>
                        <a:rPr lang="en-US" sz="1900" b="0" i="0" kern="1200" dirty="0">
                          <a:solidFill>
                            <a:schemeClr val="tx1"/>
                          </a:solidFill>
                          <a:effectLst/>
                          <a:latin typeface="Cambria" pitchFamily="18" charset="0"/>
                          <a:ea typeface="Cambria" pitchFamily="18" charset="0"/>
                          <a:cs typeface="+mn-cs"/>
                        </a:rPr>
                        <a:t>an alteration of the base-pair sequence of the genome DNA.</a:t>
                      </a:r>
                      <a:endParaRPr lang="en-IN" sz="1900" dirty="0">
                        <a:effectLst/>
                        <a:latin typeface="Cambria" pitchFamily="18" charset="0"/>
                        <a:ea typeface="Cambria" pitchFamily="18" charset="0"/>
                      </a:endParaRPr>
                    </a:p>
                  </a:txBody>
                  <a:tcPr anchor="ctr">
                    <a:lnL>
                      <a:noFill/>
                    </a:lnL>
                    <a:lnR>
                      <a:noFill/>
                    </a:lnR>
                    <a:lnT>
                      <a:noFill/>
                    </a:lnT>
                    <a:lnB>
                      <a:noFill/>
                    </a:lnB>
                  </a:tcPr>
                </a:tc>
                <a:extLst>
                  <a:ext uri="{0D108BD9-81ED-4DB2-BD59-A6C34878D82A}">
                    <a16:rowId xmlns="" xmlns:a16="http://schemas.microsoft.com/office/drawing/2014/main" val="3944617998"/>
                  </a:ext>
                </a:extLst>
              </a:tr>
              <a:tr h="226129">
                <a:tc>
                  <a:txBody>
                    <a:bodyPr/>
                    <a:lstStyle/>
                    <a:p>
                      <a:pPr marL="342900" indent="-342900" fontAlgn="ctr">
                        <a:buFont typeface="Arial" panose="020B0604020202020204" pitchFamily="34" charset="0"/>
                        <a:buChar char="•"/>
                      </a:pPr>
                      <a:r>
                        <a:rPr lang="en-IN" sz="1900" dirty="0">
                          <a:effectLst/>
                          <a:latin typeface="Cambria" pitchFamily="18" charset="0"/>
                          <a:ea typeface="Cambria" pitchFamily="18" charset="0"/>
                        </a:rPr>
                        <a:t>Mutagenicity-</a:t>
                      </a:r>
                      <a:r>
                        <a:rPr lang="en-US" sz="1900" b="0" i="0" kern="1200" dirty="0">
                          <a:solidFill>
                            <a:schemeClr val="tx1"/>
                          </a:solidFill>
                          <a:effectLst/>
                          <a:latin typeface="Cambria" pitchFamily="18" charset="0"/>
                          <a:ea typeface="Cambria" pitchFamily="18" charset="0"/>
                          <a:cs typeface="+mn-cs"/>
                        </a:rPr>
                        <a:t>if theses genetic damages are passed on to the next generation, this effect is called mutagenicity.</a:t>
                      </a:r>
                      <a:endParaRPr lang="en-IN" sz="1900" dirty="0">
                        <a:effectLst/>
                        <a:latin typeface="Cambria" pitchFamily="18" charset="0"/>
                        <a:ea typeface="Cambria" pitchFamily="18" charset="0"/>
                      </a:endParaRPr>
                    </a:p>
                  </a:txBody>
                  <a:tcPr anchor="ctr">
                    <a:lnL>
                      <a:noFill/>
                    </a:lnL>
                    <a:lnR>
                      <a:noFill/>
                    </a:lnR>
                    <a:lnT>
                      <a:noFill/>
                    </a:lnT>
                    <a:lnB>
                      <a:noFill/>
                    </a:lnB>
                  </a:tcPr>
                </a:tc>
                <a:extLst>
                  <a:ext uri="{0D108BD9-81ED-4DB2-BD59-A6C34878D82A}">
                    <a16:rowId xmlns="" xmlns:a16="http://schemas.microsoft.com/office/drawing/2014/main" val="3717271074"/>
                  </a:ext>
                </a:extLst>
              </a:tr>
              <a:tr h="741704">
                <a:tc>
                  <a:txBody>
                    <a:bodyPr/>
                    <a:lstStyle/>
                    <a:p>
                      <a:pPr marL="342900" indent="-342900" fontAlgn="ctr">
                        <a:buFont typeface="Arial" panose="020B0604020202020204" pitchFamily="34" charset="0"/>
                        <a:buChar char="•"/>
                      </a:pPr>
                      <a:r>
                        <a:rPr lang="en-IN" sz="1900" dirty="0">
                          <a:effectLst/>
                          <a:latin typeface="Cambria" pitchFamily="18" charset="0"/>
                          <a:ea typeface="Cambria" pitchFamily="18" charset="0"/>
                        </a:rPr>
                        <a:t>Carcinogenicity-</a:t>
                      </a:r>
                      <a:r>
                        <a:rPr lang="en-US" sz="1900" b="0" i="0" kern="1200" dirty="0">
                          <a:solidFill>
                            <a:schemeClr val="tx1"/>
                          </a:solidFill>
                          <a:effectLst/>
                          <a:latin typeface="Cambria" pitchFamily="18" charset="0"/>
                          <a:ea typeface="Cambria" pitchFamily="18" charset="0"/>
                          <a:cs typeface="+mn-cs"/>
                        </a:rPr>
                        <a:t>Carcinogenicity means that alterations in the DNA have caused a cell to grow and divide inappropriately; in other words, alterations of DNA promoted the generation of malignant tumors. Carcinogenicity results from several mutations. It is important to understand that not all mutagenic events lead to carcinogenesis.</a:t>
                      </a:r>
                      <a:endParaRPr lang="en-IN" sz="1900" dirty="0">
                        <a:effectLst/>
                        <a:latin typeface="Cambria" pitchFamily="18" charset="0"/>
                        <a:ea typeface="Cambria" pitchFamily="18" charset="0"/>
                      </a:endParaRPr>
                    </a:p>
                  </a:txBody>
                  <a:tcPr anchor="ctr">
                    <a:lnL>
                      <a:noFill/>
                    </a:lnL>
                    <a:lnR>
                      <a:noFill/>
                    </a:lnR>
                    <a:lnT>
                      <a:noFill/>
                    </a:lnT>
                    <a:lnB>
                      <a:noFill/>
                    </a:lnB>
                  </a:tcPr>
                </a:tc>
                <a:extLst>
                  <a:ext uri="{0D108BD9-81ED-4DB2-BD59-A6C34878D82A}">
                    <a16:rowId xmlns="" xmlns:a16="http://schemas.microsoft.com/office/drawing/2014/main" val="1436109018"/>
                  </a:ext>
                </a:extLst>
              </a:tr>
              <a:tr h="397987">
                <a:tc>
                  <a:txBody>
                    <a:bodyPr/>
                    <a:lstStyle/>
                    <a:p>
                      <a:pPr marL="342900" indent="-342900" fontAlgn="ctr">
                        <a:buFont typeface="Arial" panose="020B0604020202020204" pitchFamily="34" charset="0"/>
                        <a:buChar char="•"/>
                      </a:pPr>
                      <a:r>
                        <a:rPr lang="en-IN" sz="1900" dirty="0">
                          <a:effectLst/>
                          <a:latin typeface="Cambria" pitchFamily="18" charset="0"/>
                          <a:ea typeface="Cambria" pitchFamily="18" charset="0"/>
                        </a:rPr>
                        <a:t>Immunogenicity-</a:t>
                      </a:r>
                      <a:r>
                        <a:rPr lang="en-US" sz="1900" b="0" i="0" kern="1200" dirty="0">
                          <a:solidFill>
                            <a:schemeClr val="tx1"/>
                          </a:solidFill>
                          <a:effectLst/>
                          <a:latin typeface="Cambria" pitchFamily="18" charset="0"/>
                          <a:ea typeface="Cambria" pitchFamily="18" charset="0"/>
                          <a:cs typeface="+mn-cs"/>
                        </a:rPr>
                        <a:t>the ability of a substance to provoke an immune response or the degree to which it provokes a response.</a:t>
                      </a:r>
                      <a:endParaRPr lang="en-IN" sz="1900" dirty="0">
                        <a:effectLst/>
                        <a:latin typeface="Cambria" pitchFamily="18" charset="0"/>
                        <a:ea typeface="Cambria" pitchFamily="18" charset="0"/>
                      </a:endParaRPr>
                    </a:p>
                  </a:txBody>
                  <a:tcPr anchor="ctr">
                    <a:lnL>
                      <a:noFill/>
                    </a:lnL>
                    <a:lnR>
                      <a:noFill/>
                    </a:lnR>
                    <a:lnT>
                      <a:noFill/>
                    </a:lnT>
                    <a:lnB>
                      <a:noFill/>
                    </a:lnB>
                  </a:tcPr>
                </a:tc>
                <a:extLst>
                  <a:ext uri="{0D108BD9-81ED-4DB2-BD59-A6C34878D82A}">
                    <a16:rowId xmlns="" xmlns:a16="http://schemas.microsoft.com/office/drawing/2014/main" val="4217507998"/>
                  </a:ext>
                </a:extLst>
              </a:tr>
            </a:tbl>
          </a:graphicData>
        </a:graphic>
      </p:graphicFrame>
    </p:spTree>
    <p:extLst>
      <p:ext uri="{BB962C8B-B14F-4D97-AF65-F5344CB8AC3E}">
        <p14:creationId xmlns:p14="http://schemas.microsoft.com/office/powerpoint/2010/main" val="15275297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 xmlns:a16="http://schemas.microsoft.com/office/drawing/2014/main" id="{16B221C4-FB33-878F-D27C-ADB46FA34CE9}"/>
              </a:ext>
            </a:extLst>
          </p:cNvPr>
          <p:cNvGrpSpPr/>
          <p:nvPr/>
        </p:nvGrpSpPr>
        <p:grpSpPr>
          <a:xfrm>
            <a:off x="304802" y="14620"/>
            <a:ext cx="10677198" cy="5109090"/>
            <a:chOff x="304799" y="14620"/>
            <a:chExt cx="8534401" cy="5109090"/>
          </a:xfrm>
        </p:grpSpPr>
        <p:sp>
          <p:nvSpPr>
            <p:cNvPr id="2" name="TextBox 1">
              <a:extLst>
                <a:ext uri="{FF2B5EF4-FFF2-40B4-BE49-F238E27FC236}">
                  <a16:creationId xmlns="" xmlns:a16="http://schemas.microsoft.com/office/drawing/2014/main" id="{6B7FDA42-D48E-935A-1DA7-657E88BB8B26}"/>
                </a:ext>
              </a:extLst>
            </p:cNvPr>
            <p:cNvSpPr txBox="1"/>
            <p:nvPr/>
          </p:nvSpPr>
          <p:spPr>
            <a:xfrm>
              <a:off x="6519564" y="14620"/>
              <a:ext cx="2097740" cy="584775"/>
            </a:xfrm>
            <a:prstGeom prst="rect">
              <a:avLst/>
            </a:prstGeom>
            <a:solidFill>
              <a:schemeClr val="accent2"/>
            </a:solidFill>
          </p:spPr>
          <p:txBody>
            <a:bodyPr wrap="none" rtlCol="0">
              <a:spAutoFit/>
            </a:bodyPr>
            <a:lstStyle/>
            <a:p>
              <a:r>
                <a:rPr lang="en-US" sz="3200" b="1" i="1" dirty="0">
                  <a:solidFill>
                    <a:schemeClr val="bg1"/>
                  </a:solidFill>
                  <a:latin typeface="Times New Roman" pitchFamily="18" charset="0"/>
                  <a:cs typeface="Times New Roman" pitchFamily="18" charset="0"/>
                </a:rPr>
                <a:t>Biocompatible</a:t>
              </a:r>
            </a:p>
          </p:txBody>
        </p:sp>
        <p:sp>
          <p:nvSpPr>
            <p:cNvPr id="3" name="TextBox 2">
              <a:extLst>
                <a:ext uri="{FF2B5EF4-FFF2-40B4-BE49-F238E27FC236}">
                  <a16:creationId xmlns="" xmlns:a16="http://schemas.microsoft.com/office/drawing/2014/main" id="{AEFC7A3E-42A9-50DA-BD69-91075D74DC14}"/>
                </a:ext>
              </a:extLst>
            </p:cNvPr>
            <p:cNvSpPr txBox="1"/>
            <p:nvPr/>
          </p:nvSpPr>
          <p:spPr>
            <a:xfrm>
              <a:off x="304799" y="599395"/>
              <a:ext cx="8534401" cy="4524315"/>
            </a:xfrm>
            <a:prstGeom prst="rect">
              <a:avLst/>
            </a:prstGeom>
            <a:noFill/>
          </p:spPr>
          <p:txBody>
            <a:bodyPr wrap="square" rtlCol="0">
              <a:spAutoFit/>
            </a:bodyPr>
            <a:lstStyle/>
            <a:p>
              <a:pPr algn="just">
                <a:lnSpc>
                  <a:spcPct val="150000"/>
                </a:lnSpc>
              </a:pPr>
              <a:r>
                <a:rPr lang="en-US" sz="1600" b="1" dirty="0">
                  <a:latin typeface="Times New Roman" pitchFamily="18" charset="0"/>
                  <a:cs typeface="Times New Roman" pitchFamily="18" charset="0"/>
                </a:rPr>
                <a:t>WHY IS IT IMPORTANT TO USE BIOCOMPATIBLE MATERIALS?</a:t>
              </a:r>
            </a:p>
            <a:p>
              <a:pPr algn="just">
                <a:lnSpc>
                  <a:spcPct val="150000"/>
                </a:lnSpc>
              </a:pPr>
              <a:r>
                <a:rPr lang="en-US" sz="1600" dirty="0">
                  <a:latin typeface="Times New Roman" pitchFamily="18" charset="0"/>
                  <a:cs typeface="Times New Roman" pitchFamily="18" charset="0"/>
                </a:rPr>
                <a:t>The human body’s immune system is designed to protect it from external attacks, including germs such as viruses, parasites, bacteria, and fungi. This sort of response can occur when a healthcare application uses a non-biocompatible material.</a:t>
              </a:r>
            </a:p>
            <a:p>
              <a:pPr algn="just">
                <a:lnSpc>
                  <a:spcPct val="150000"/>
                </a:lnSpc>
              </a:pPr>
              <a:endParaRPr lang="en-US" sz="1600" dirty="0">
                <a:latin typeface="Times New Roman" pitchFamily="18" charset="0"/>
                <a:cs typeface="Times New Roman" pitchFamily="18" charset="0"/>
              </a:endParaRPr>
            </a:p>
            <a:p>
              <a:pPr algn="just">
                <a:lnSpc>
                  <a:spcPct val="150000"/>
                </a:lnSpc>
              </a:pPr>
              <a:r>
                <a:rPr lang="en-US" sz="1600" dirty="0">
                  <a:latin typeface="Times New Roman" pitchFamily="18" charset="0"/>
                  <a:cs typeface="Times New Roman" pitchFamily="18" charset="0"/>
                </a:rPr>
                <a:t>The human body’s immense system is complex, so materials can produce a toxic response in the short term, long term, or when combined with other materials. For that reason, biocompatibility testing is critical for all classes of medical devices.</a:t>
              </a:r>
            </a:p>
            <a:p>
              <a:pPr algn="just">
                <a:lnSpc>
                  <a:spcPct val="150000"/>
                </a:lnSpc>
              </a:pPr>
              <a:endParaRPr lang="en-US" sz="1600" dirty="0">
                <a:latin typeface="Times New Roman" pitchFamily="18" charset="0"/>
                <a:cs typeface="Times New Roman" pitchFamily="18" charset="0"/>
              </a:endParaRPr>
            </a:p>
            <a:p>
              <a:pPr algn="just">
                <a:lnSpc>
                  <a:spcPct val="150000"/>
                </a:lnSpc>
              </a:pPr>
              <a:r>
                <a:rPr lang="en-US" sz="1600" dirty="0">
                  <a:latin typeface="Times New Roman" pitchFamily="18" charset="0"/>
                  <a:cs typeface="Times New Roman" pitchFamily="18" charset="0"/>
                </a:rPr>
                <a:t>In many cases, a medical device will involve more than one material and several rounds of animal testing and clinical trials. The more complex a medical device, the more important testing is. Testing typically involves three types of tests:</a:t>
              </a:r>
            </a:p>
            <a:p>
              <a:pPr algn="just">
                <a:lnSpc>
                  <a:spcPct val="150000"/>
                </a:lnSpc>
              </a:pPr>
              <a:r>
                <a:rPr lang="en-US" sz="1600" b="1" dirty="0">
                  <a:latin typeface="Times New Roman" pitchFamily="18" charset="0"/>
                  <a:cs typeface="Times New Roman" pitchFamily="18" charset="0"/>
                </a:rPr>
                <a:t>Analytical chemistry</a:t>
              </a:r>
            </a:p>
            <a:p>
              <a:pPr algn="just">
                <a:lnSpc>
                  <a:spcPct val="150000"/>
                </a:lnSpc>
              </a:pPr>
              <a:r>
                <a:rPr lang="en-US" sz="1600" b="1" dirty="0">
                  <a:latin typeface="Times New Roman" pitchFamily="18" charset="0"/>
                  <a:cs typeface="Times New Roman" pitchFamily="18" charset="0"/>
                </a:rPr>
                <a:t>In vitro testing</a:t>
              </a:r>
            </a:p>
            <a:p>
              <a:pPr algn="just">
                <a:lnSpc>
                  <a:spcPct val="150000"/>
                </a:lnSpc>
              </a:pPr>
              <a:r>
                <a:rPr lang="en-US" sz="1600" b="1" dirty="0">
                  <a:latin typeface="Times New Roman" pitchFamily="18" charset="0"/>
                  <a:cs typeface="Times New Roman" pitchFamily="18" charset="0"/>
                </a:rPr>
                <a:t>Animal testing</a:t>
              </a:r>
            </a:p>
          </p:txBody>
        </p:sp>
      </p:grpSp>
    </p:spTree>
    <p:extLst>
      <p:ext uri="{BB962C8B-B14F-4D97-AF65-F5344CB8AC3E}">
        <p14:creationId xmlns:p14="http://schemas.microsoft.com/office/powerpoint/2010/main" val="538400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DD27CF4E-CB00-9ECA-100E-6C821BC4BC36}"/>
              </a:ext>
            </a:extLst>
          </p:cNvPr>
          <p:cNvSpPr/>
          <p:nvPr/>
        </p:nvSpPr>
        <p:spPr>
          <a:xfrm>
            <a:off x="393897" y="694683"/>
            <a:ext cx="11099411" cy="5509200"/>
          </a:xfrm>
          <a:prstGeom prst="rect">
            <a:avLst/>
          </a:prstGeom>
        </p:spPr>
        <p:txBody>
          <a:bodyPr wrap="square">
            <a:spAutoFit/>
          </a:bodyPr>
          <a:lstStyle/>
          <a:p>
            <a:pPr algn="just"/>
            <a:r>
              <a:rPr lang="en-IN" sz="2200" b="1" i="1" u="sng" strike="noStrike" baseline="0" dirty="0">
                <a:latin typeface="TimesNewRomanPS-BoldItalicMT"/>
              </a:rPr>
              <a:t>Host response</a:t>
            </a:r>
          </a:p>
          <a:p>
            <a:pPr marL="342900" indent="-342900" algn="just">
              <a:buFont typeface="Arial" panose="020B0604020202020204" pitchFamily="34" charset="0"/>
              <a:buChar char="•"/>
            </a:pPr>
            <a:r>
              <a:rPr lang="en-US" sz="2200" dirty="0">
                <a:latin typeface="TimesNewRomanPSMT"/>
              </a:rPr>
              <a:t>Host response is defined as the “</a:t>
            </a:r>
            <a:r>
              <a:rPr lang="en-US" sz="2200" i="1" dirty="0">
                <a:latin typeface="TimesNewRomanPS-ItalicMT"/>
              </a:rPr>
              <a:t>response of the host organism (local and systemic) to the implanted material or device”</a:t>
            </a:r>
            <a:r>
              <a:rPr lang="en-US" sz="2200" dirty="0">
                <a:latin typeface="TimesNewRomanPSMT"/>
              </a:rPr>
              <a:t>. </a:t>
            </a:r>
          </a:p>
          <a:p>
            <a:pPr algn="just"/>
            <a:endParaRPr lang="en-US" sz="2200" dirty="0">
              <a:latin typeface="TimesNewRomanPSMT"/>
            </a:endParaRPr>
          </a:p>
          <a:p>
            <a:pPr marL="342900" indent="-342900" algn="just">
              <a:buFont typeface="Arial" panose="020B0604020202020204" pitchFamily="34" charset="0"/>
              <a:buChar char="•"/>
            </a:pPr>
            <a:r>
              <a:rPr lang="en-US" sz="2200" dirty="0">
                <a:latin typeface="TimesNewRomanPSMT"/>
              </a:rPr>
              <a:t>Most of the materials are never inert, and a biomaterial’s clinical success depends significantly on the host tissue’s reaction with the foreign material. </a:t>
            </a:r>
          </a:p>
          <a:p>
            <a:pPr algn="just"/>
            <a:endParaRPr lang="en-US" sz="2200" dirty="0">
              <a:latin typeface="TimesNewRomanPSMT"/>
            </a:endParaRPr>
          </a:p>
          <a:p>
            <a:pPr marL="342900" indent="-342900" algn="just">
              <a:buFont typeface="Arial" panose="020B0604020202020204" pitchFamily="34" charset="0"/>
              <a:buChar char="•"/>
            </a:pPr>
            <a:r>
              <a:rPr lang="en-US" sz="2200" dirty="0">
                <a:latin typeface="TimesNewRomanPSMT"/>
              </a:rPr>
              <a:t>For material establishment- host tissue interaction, these reactions depend heavily on the </a:t>
            </a:r>
            <a:r>
              <a:rPr lang="en-US" sz="2200" dirty="0" err="1">
                <a:latin typeface="TimesNewRomanPSMT"/>
              </a:rPr>
              <a:t>timelength</a:t>
            </a:r>
            <a:r>
              <a:rPr lang="en-US" sz="2200" dirty="0">
                <a:latin typeface="TimesNewRomanPSMT"/>
              </a:rPr>
              <a:t>, purpose, and site of implantation.</a:t>
            </a:r>
          </a:p>
          <a:p>
            <a:pPr algn="just"/>
            <a:r>
              <a:rPr lang="en-IN" sz="2200" b="1" i="1" u="sng" strike="noStrike" baseline="0" dirty="0">
                <a:latin typeface="TimesNewRomanPS-BoldItalicMT"/>
              </a:rPr>
              <a:t>Non-toxicity</a:t>
            </a:r>
          </a:p>
          <a:p>
            <a:pPr marL="342900" indent="-342900" algn="just">
              <a:buFont typeface="Arial" panose="020B0604020202020204" pitchFamily="34" charset="0"/>
              <a:buChar char="•"/>
            </a:pPr>
            <a:r>
              <a:rPr lang="en-US" sz="2200" dirty="0">
                <a:latin typeface="TimesNewRomanPSMT"/>
              </a:rPr>
              <a:t>Toxicity of biomaterials deals with elements that migrate out of the biomaterials. A carefully designed biomaterial should serve its purpose in the </a:t>
            </a:r>
            <a:r>
              <a:rPr lang="en-US" sz="2200" dirty="0"/>
              <a:t>living body’s environment without negatively influencing other cells, organs, or the whole organism. </a:t>
            </a:r>
          </a:p>
          <a:p>
            <a:pPr algn="just"/>
            <a:endParaRPr lang="en-US" sz="2200" dirty="0"/>
          </a:p>
          <a:p>
            <a:pPr marL="342900" indent="-342900" algn="just">
              <a:buFont typeface="Arial" panose="020B0604020202020204" pitchFamily="34" charset="0"/>
              <a:buChar char="•"/>
            </a:pPr>
            <a:r>
              <a:rPr lang="en-US" sz="2200" dirty="0"/>
              <a:t>It is logical to assume that, unless specifically designed to do so, a biomaterial should not release or generate anything </a:t>
            </a:r>
            <a:r>
              <a:rPr lang="en-IN" sz="2200" dirty="0"/>
              <a:t>from its bulk.</a:t>
            </a:r>
          </a:p>
        </p:txBody>
      </p:sp>
    </p:spTree>
    <p:extLst>
      <p:ext uri="{BB962C8B-B14F-4D97-AF65-F5344CB8AC3E}">
        <p14:creationId xmlns:p14="http://schemas.microsoft.com/office/powerpoint/2010/main" val="2792081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9C32FE9E-FE96-7E63-1A21-FE67441DD2FD}"/>
              </a:ext>
            </a:extLst>
          </p:cNvPr>
          <p:cNvSpPr/>
          <p:nvPr/>
        </p:nvSpPr>
        <p:spPr>
          <a:xfrm>
            <a:off x="295423" y="698040"/>
            <a:ext cx="11704320" cy="5847755"/>
          </a:xfrm>
          <a:prstGeom prst="rect">
            <a:avLst/>
          </a:prstGeom>
        </p:spPr>
        <p:txBody>
          <a:bodyPr wrap="square">
            <a:spAutoFit/>
          </a:bodyPr>
          <a:lstStyle/>
          <a:p>
            <a:r>
              <a:rPr lang="en-IN" sz="2200" b="1" i="1" u="sng" strike="noStrike" baseline="0" dirty="0">
                <a:latin typeface="TimesNewRomanPS-BoldItalicMT"/>
              </a:rPr>
              <a:t>Mechanical properties</a:t>
            </a:r>
          </a:p>
          <a:p>
            <a:endParaRPr lang="en-IN" sz="2200" b="1" i="1" u="none" strike="noStrike" baseline="0" dirty="0">
              <a:latin typeface="TimesNewRomanPS-BoldItalicMT"/>
            </a:endParaRPr>
          </a:p>
          <a:p>
            <a:pPr marL="342900" indent="-342900">
              <a:buFont typeface="Arial" panose="020B0604020202020204" pitchFamily="34" charset="0"/>
              <a:buChar char="•"/>
            </a:pPr>
            <a:r>
              <a:rPr lang="en-US" sz="2200" dirty="0">
                <a:latin typeface="TimesNewRomanPSMT"/>
              </a:rPr>
              <a:t>In addition to biocompatibility, mechanical properties are embedded in biomaterial design prior to implementation and will majorly contribute to the outcome. </a:t>
            </a:r>
          </a:p>
          <a:p>
            <a:endParaRPr lang="en-US" sz="2200" dirty="0">
              <a:latin typeface="TimesNewRomanPSMT"/>
            </a:endParaRPr>
          </a:p>
          <a:p>
            <a:pPr marL="342900" indent="-342900">
              <a:buFont typeface="Arial" panose="020B0604020202020204" pitchFamily="34" charset="0"/>
              <a:buChar char="•"/>
            </a:pPr>
            <a:r>
              <a:rPr lang="en-US" sz="2200" dirty="0">
                <a:latin typeface="TimesNewRomanPSMT"/>
              </a:rPr>
              <a:t>Materials undergo several forces which are primarily stress, strain, shear, and a mixture of these. The tensile strength, yield strength, elastic modulus, corrosion, creep, and hardness are some of the most important properties of biomaterials that should be carefully studied and evaluated before implantation. For hard tissue applications, the mechanical properties are of top priority.</a:t>
            </a:r>
          </a:p>
          <a:p>
            <a:endParaRPr lang="en-US" sz="2200" b="1" i="0" u="none" strike="noStrike" baseline="0" dirty="0">
              <a:latin typeface="TimesNewRomanPS-BoldMT"/>
            </a:endParaRPr>
          </a:p>
          <a:p>
            <a:r>
              <a:rPr lang="en-US" sz="2200" b="1" i="1" u="sng" strike="noStrike" baseline="0" dirty="0">
                <a:latin typeface="TimesNewRomanPS-BoldItalicMT"/>
              </a:rPr>
              <a:t>Corrosion, wear, and fatigue properties</a:t>
            </a:r>
          </a:p>
          <a:p>
            <a:pPr marL="342900" indent="-342900">
              <a:buFont typeface="Arial" panose="020B0604020202020204" pitchFamily="34" charset="0"/>
              <a:buChar char="•"/>
            </a:pPr>
            <a:endParaRPr lang="en-US" sz="2200" dirty="0">
              <a:latin typeface="TimesNewRomanPSMT"/>
            </a:endParaRPr>
          </a:p>
          <a:p>
            <a:pPr marL="342900" indent="-342900">
              <a:buFont typeface="Arial" panose="020B0604020202020204" pitchFamily="34" charset="0"/>
              <a:buChar char="•"/>
            </a:pPr>
            <a:r>
              <a:rPr lang="en-US" sz="2200" dirty="0">
                <a:latin typeface="TimesNewRomanPSMT"/>
              </a:rPr>
              <a:t>Wear is often considered as one of the leading causes of implant failure. In some cases, wear has also been shown to accelerate the corrosion of biomedical devices and implants. The fatigue resistance is related to the material’s reaction to repeated cyclic loads.</a:t>
            </a:r>
            <a:endParaRPr lang="en-IN" sz="2200" dirty="0"/>
          </a:p>
        </p:txBody>
      </p:sp>
    </p:spTree>
    <p:extLst>
      <p:ext uri="{BB962C8B-B14F-4D97-AF65-F5344CB8AC3E}">
        <p14:creationId xmlns:p14="http://schemas.microsoft.com/office/powerpoint/2010/main" val="133087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6059672" cy="707886"/>
          </a:xfrm>
          <a:prstGeom prst="rect">
            <a:avLst/>
          </a:prstGeom>
          <a:noFill/>
        </p:spPr>
        <p:txBody>
          <a:bodyPr wrap="none" rtlCol="0">
            <a:spAutoFit/>
          </a:bodyPr>
          <a:lstStyle/>
          <a:p>
            <a:r>
              <a:rPr lang="en-US" sz="4000" b="1" i="1" dirty="0" smtClean="0">
                <a:solidFill>
                  <a:srgbClr val="C0504D"/>
                </a:solidFill>
                <a:latin typeface="Times New Roman" pitchFamily="18" charset="0"/>
                <a:cs typeface="Times New Roman" pitchFamily="18" charset="0"/>
              </a:rPr>
              <a:t>Syllabus Unit: Biomaterials</a:t>
            </a:r>
            <a:endParaRPr lang="en-US" sz="4000" b="1" i="1" dirty="0">
              <a:solidFill>
                <a:srgbClr val="C0504D"/>
              </a:solidFill>
              <a:latin typeface="Times New Roman" pitchFamily="18" charset="0"/>
              <a:cs typeface="Times New Roman" pitchFamily="18" charset="0"/>
            </a:endParaRPr>
          </a:p>
        </p:txBody>
      </p:sp>
      <p:sp>
        <p:nvSpPr>
          <p:cNvPr id="4" name="TextBox 3"/>
          <p:cNvSpPr txBox="1"/>
          <p:nvPr/>
        </p:nvSpPr>
        <p:spPr>
          <a:xfrm>
            <a:off x="203200" y="762003"/>
            <a:ext cx="11785600" cy="4708981"/>
          </a:xfrm>
          <a:prstGeom prst="rect">
            <a:avLst/>
          </a:prstGeom>
          <a:noFill/>
        </p:spPr>
        <p:txBody>
          <a:bodyPr wrap="square" rtlCol="0">
            <a:spAutoFit/>
          </a:bodyPr>
          <a:lstStyle/>
          <a:p>
            <a:pPr>
              <a:lnSpc>
                <a:spcPct val="150000"/>
              </a:lnSpc>
            </a:pPr>
            <a:r>
              <a:rPr lang="en-US" sz="2000" b="1" dirty="0">
                <a:solidFill>
                  <a:prstClr val="black"/>
                </a:solidFill>
                <a:latin typeface="Cambria" pitchFamily="18" charset="0"/>
                <a:ea typeface="Cambria" pitchFamily="18" charset="0"/>
              </a:rPr>
              <a:t>Biomaterials: </a:t>
            </a:r>
            <a:endParaRPr lang="en-US" sz="2000" b="1" dirty="0" smtClean="0">
              <a:solidFill>
                <a:prstClr val="black"/>
              </a:solidFill>
              <a:latin typeface="Cambria" pitchFamily="18" charset="0"/>
              <a:ea typeface="Cambria" pitchFamily="18" charset="0"/>
            </a:endParaRPr>
          </a:p>
          <a:p>
            <a:pPr marL="514350" indent="-514350">
              <a:lnSpc>
                <a:spcPct val="150000"/>
              </a:lnSpc>
              <a:buFont typeface="+mj-lt"/>
              <a:buAutoNum type="romanUcPeriod"/>
            </a:pPr>
            <a:r>
              <a:rPr lang="en-US" sz="2000" dirty="0" smtClean="0">
                <a:solidFill>
                  <a:prstClr val="black"/>
                </a:solidFill>
                <a:latin typeface="Cambria" pitchFamily="18" charset="0"/>
                <a:ea typeface="Cambria" pitchFamily="18" charset="0"/>
              </a:rPr>
              <a:t>Types </a:t>
            </a:r>
            <a:r>
              <a:rPr lang="en-US" sz="2000" dirty="0">
                <a:solidFill>
                  <a:prstClr val="black"/>
                </a:solidFill>
                <a:latin typeface="Cambria" pitchFamily="18" charset="0"/>
                <a:ea typeface="Cambria" pitchFamily="18" charset="0"/>
              </a:rPr>
              <a:t>of Biomaterials, </a:t>
            </a:r>
            <a:endParaRPr lang="en-US" sz="2000" dirty="0" smtClean="0">
              <a:solidFill>
                <a:prstClr val="black"/>
              </a:solidFill>
              <a:latin typeface="Cambria" pitchFamily="18" charset="0"/>
              <a:ea typeface="Cambria" pitchFamily="18" charset="0"/>
            </a:endParaRPr>
          </a:p>
          <a:p>
            <a:pPr marL="514350" indent="-514350">
              <a:lnSpc>
                <a:spcPct val="150000"/>
              </a:lnSpc>
              <a:buFont typeface="+mj-lt"/>
              <a:buAutoNum type="romanUcPeriod"/>
            </a:pPr>
            <a:r>
              <a:rPr lang="en-US" sz="2000" dirty="0" smtClean="0">
                <a:solidFill>
                  <a:prstClr val="black"/>
                </a:solidFill>
                <a:latin typeface="Cambria" pitchFamily="18" charset="0"/>
                <a:ea typeface="Cambria" pitchFamily="18" charset="0"/>
              </a:rPr>
              <a:t>Biocompatibility</a:t>
            </a:r>
            <a:r>
              <a:rPr lang="en-US" sz="2000" dirty="0">
                <a:solidFill>
                  <a:prstClr val="black"/>
                </a:solidFill>
                <a:latin typeface="Cambria" pitchFamily="18" charset="0"/>
                <a:ea typeface="Cambria" pitchFamily="18" charset="0"/>
              </a:rPr>
              <a:t>, </a:t>
            </a:r>
            <a:endParaRPr lang="en-US" sz="2000" dirty="0" smtClean="0">
              <a:solidFill>
                <a:prstClr val="black"/>
              </a:solidFill>
              <a:latin typeface="Cambria" pitchFamily="18" charset="0"/>
              <a:ea typeface="Cambria" pitchFamily="18" charset="0"/>
            </a:endParaRPr>
          </a:p>
          <a:p>
            <a:pPr marL="514350" indent="-514350">
              <a:lnSpc>
                <a:spcPct val="150000"/>
              </a:lnSpc>
              <a:buFont typeface="+mj-lt"/>
              <a:buAutoNum type="romanUcPeriod"/>
            </a:pPr>
            <a:r>
              <a:rPr lang="en-US" sz="2000" dirty="0" smtClean="0">
                <a:solidFill>
                  <a:prstClr val="black"/>
                </a:solidFill>
                <a:latin typeface="Cambria" pitchFamily="18" charset="0"/>
                <a:ea typeface="Cambria" pitchFamily="18" charset="0"/>
              </a:rPr>
              <a:t>Surface </a:t>
            </a:r>
            <a:r>
              <a:rPr lang="en-US" sz="2000" dirty="0">
                <a:solidFill>
                  <a:prstClr val="black"/>
                </a:solidFill>
                <a:latin typeface="Cambria" pitchFamily="18" charset="0"/>
                <a:ea typeface="Cambria" pitchFamily="18" charset="0"/>
              </a:rPr>
              <a:t>Properties of Biomaterials, </a:t>
            </a:r>
            <a:endParaRPr lang="en-US" sz="2000" dirty="0" smtClean="0">
              <a:solidFill>
                <a:prstClr val="black"/>
              </a:solidFill>
              <a:latin typeface="Cambria" pitchFamily="18" charset="0"/>
              <a:ea typeface="Cambria" pitchFamily="18" charset="0"/>
            </a:endParaRPr>
          </a:p>
          <a:p>
            <a:pPr marL="514350" indent="-514350">
              <a:lnSpc>
                <a:spcPct val="150000"/>
              </a:lnSpc>
              <a:buFont typeface="+mj-lt"/>
              <a:buAutoNum type="romanUcPeriod"/>
            </a:pPr>
            <a:r>
              <a:rPr lang="en-US" sz="2000" dirty="0" smtClean="0">
                <a:solidFill>
                  <a:prstClr val="black"/>
                </a:solidFill>
                <a:latin typeface="Cambria" pitchFamily="18" charset="0"/>
                <a:ea typeface="Cambria" pitchFamily="18" charset="0"/>
              </a:rPr>
              <a:t>Applications </a:t>
            </a:r>
            <a:r>
              <a:rPr lang="en-US" sz="2000" dirty="0">
                <a:solidFill>
                  <a:prstClr val="black"/>
                </a:solidFill>
                <a:latin typeface="Cambria" pitchFamily="18" charset="0"/>
                <a:ea typeface="Cambria" pitchFamily="18" charset="0"/>
              </a:rPr>
              <a:t>of Metallic Biomaterials, </a:t>
            </a:r>
            <a:endParaRPr lang="en-US" sz="2000" dirty="0" smtClean="0">
              <a:solidFill>
                <a:prstClr val="black"/>
              </a:solidFill>
              <a:latin typeface="Cambria" pitchFamily="18" charset="0"/>
              <a:ea typeface="Cambria" pitchFamily="18" charset="0"/>
            </a:endParaRPr>
          </a:p>
          <a:p>
            <a:pPr marL="514350" indent="-514350">
              <a:lnSpc>
                <a:spcPct val="150000"/>
              </a:lnSpc>
              <a:buFont typeface="+mj-lt"/>
              <a:buAutoNum type="romanUcPeriod"/>
            </a:pPr>
            <a:r>
              <a:rPr lang="en-US" sz="2000" dirty="0" smtClean="0">
                <a:solidFill>
                  <a:prstClr val="black"/>
                </a:solidFill>
                <a:latin typeface="Cambria" pitchFamily="18" charset="0"/>
                <a:ea typeface="Cambria" pitchFamily="18" charset="0"/>
              </a:rPr>
              <a:t>Biocompatible </a:t>
            </a:r>
            <a:r>
              <a:rPr lang="en-US" sz="2000" dirty="0">
                <a:solidFill>
                  <a:prstClr val="black"/>
                </a:solidFill>
                <a:latin typeface="Cambria" pitchFamily="18" charset="0"/>
                <a:ea typeface="Cambria" pitchFamily="18" charset="0"/>
              </a:rPr>
              <a:t>materials. </a:t>
            </a:r>
            <a:endParaRPr lang="en-US" sz="2000" dirty="0" smtClean="0">
              <a:solidFill>
                <a:prstClr val="black"/>
              </a:solidFill>
              <a:latin typeface="Cambria" pitchFamily="18" charset="0"/>
              <a:ea typeface="Cambria" pitchFamily="18" charset="0"/>
            </a:endParaRPr>
          </a:p>
          <a:p>
            <a:pPr marL="514350" indent="-514350">
              <a:lnSpc>
                <a:spcPct val="150000"/>
              </a:lnSpc>
              <a:buFont typeface="+mj-lt"/>
              <a:buAutoNum type="romanUcPeriod"/>
            </a:pPr>
            <a:r>
              <a:rPr lang="en-US" sz="2000" dirty="0" smtClean="0">
                <a:solidFill>
                  <a:prstClr val="black"/>
                </a:solidFill>
                <a:latin typeface="Cambria" pitchFamily="18" charset="0"/>
                <a:ea typeface="Cambria" pitchFamily="18" charset="0"/>
              </a:rPr>
              <a:t>Ceramic </a:t>
            </a:r>
            <a:r>
              <a:rPr lang="en-US" sz="2000" dirty="0">
                <a:solidFill>
                  <a:prstClr val="black"/>
                </a:solidFill>
                <a:latin typeface="Cambria" pitchFamily="18" charset="0"/>
                <a:ea typeface="Cambria" pitchFamily="18" charset="0"/>
              </a:rPr>
              <a:t>biomaterials, </a:t>
            </a:r>
            <a:endParaRPr lang="en-US" sz="2000" dirty="0" smtClean="0">
              <a:solidFill>
                <a:prstClr val="black"/>
              </a:solidFill>
              <a:latin typeface="Cambria" pitchFamily="18" charset="0"/>
              <a:ea typeface="Cambria" pitchFamily="18" charset="0"/>
            </a:endParaRPr>
          </a:p>
          <a:p>
            <a:pPr marL="514350" indent="-514350">
              <a:lnSpc>
                <a:spcPct val="150000"/>
              </a:lnSpc>
              <a:buFont typeface="+mj-lt"/>
              <a:buAutoNum type="romanUcPeriod"/>
            </a:pPr>
            <a:r>
              <a:rPr lang="en-US" sz="2000" dirty="0" smtClean="0">
                <a:solidFill>
                  <a:prstClr val="black"/>
                </a:solidFill>
                <a:latin typeface="Cambria" pitchFamily="18" charset="0"/>
                <a:ea typeface="Cambria" pitchFamily="18" charset="0"/>
              </a:rPr>
              <a:t>bioactive </a:t>
            </a:r>
            <a:r>
              <a:rPr lang="en-US" sz="2000" dirty="0">
                <a:solidFill>
                  <a:prstClr val="black"/>
                </a:solidFill>
                <a:latin typeface="Cambria" pitchFamily="18" charset="0"/>
                <a:ea typeface="Cambria" pitchFamily="18" charset="0"/>
              </a:rPr>
              <a:t>ceramics, </a:t>
            </a:r>
            <a:endParaRPr lang="en-US" sz="2000" dirty="0" smtClean="0">
              <a:solidFill>
                <a:prstClr val="black"/>
              </a:solidFill>
              <a:latin typeface="Cambria" pitchFamily="18" charset="0"/>
              <a:ea typeface="Cambria" pitchFamily="18" charset="0"/>
            </a:endParaRPr>
          </a:p>
          <a:p>
            <a:pPr marL="514350" indent="-514350">
              <a:lnSpc>
                <a:spcPct val="150000"/>
              </a:lnSpc>
              <a:buFont typeface="+mj-lt"/>
              <a:buAutoNum type="romanUcPeriod"/>
            </a:pPr>
            <a:r>
              <a:rPr lang="en-US" sz="2000" dirty="0" smtClean="0">
                <a:solidFill>
                  <a:prstClr val="black"/>
                </a:solidFill>
                <a:latin typeface="Cambria" pitchFamily="18" charset="0"/>
                <a:ea typeface="Cambria" pitchFamily="18" charset="0"/>
              </a:rPr>
              <a:t>Polymeric </a:t>
            </a:r>
            <a:r>
              <a:rPr lang="en-US" sz="2000" dirty="0">
                <a:solidFill>
                  <a:prstClr val="black"/>
                </a:solidFill>
                <a:latin typeface="Cambria" pitchFamily="18" charset="0"/>
                <a:ea typeface="Cambria" pitchFamily="18" charset="0"/>
              </a:rPr>
              <a:t>Biomaterials. </a:t>
            </a:r>
            <a:endParaRPr lang="en-US" sz="2000" dirty="0" smtClean="0">
              <a:solidFill>
                <a:prstClr val="black"/>
              </a:solidFill>
              <a:latin typeface="Cambria" pitchFamily="18" charset="0"/>
              <a:ea typeface="Cambria" pitchFamily="18" charset="0"/>
            </a:endParaRPr>
          </a:p>
          <a:p>
            <a:pPr marL="514350" indent="-514350">
              <a:lnSpc>
                <a:spcPct val="150000"/>
              </a:lnSpc>
              <a:buFont typeface="+mj-lt"/>
              <a:buAutoNum type="romanUcPeriod"/>
            </a:pPr>
            <a:r>
              <a:rPr lang="en-US" sz="2000" dirty="0" smtClean="0">
                <a:solidFill>
                  <a:prstClr val="black"/>
                </a:solidFill>
                <a:latin typeface="Cambria" pitchFamily="18" charset="0"/>
                <a:ea typeface="Cambria" pitchFamily="18" charset="0"/>
              </a:rPr>
              <a:t>Diamond </a:t>
            </a:r>
            <a:r>
              <a:rPr lang="en-US" sz="2000" dirty="0">
                <a:solidFill>
                  <a:prstClr val="black"/>
                </a:solidFill>
                <a:latin typeface="Cambria" pitchFamily="18" charset="0"/>
                <a:ea typeface="Cambria" pitchFamily="18" charset="0"/>
              </a:rPr>
              <a:t>like carbon films. </a:t>
            </a:r>
            <a:endParaRPr lang="en-US" sz="2000" dirty="0">
              <a:solidFill>
                <a:prstClr val="black"/>
              </a:solidFill>
              <a:latin typeface="Cambria" pitchFamily="18" charset="0"/>
              <a:ea typeface="Cambria" pitchFamily="18" charset="0"/>
              <a:cs typeface="Times New Roman" pitchFamily="18" charset="0"/>
            </a:endParaRPr>
          </a:p>
        </p:txBody>
      </p:sp>
    </p:spTree>
    <p:extLst>
      <p:ext uri="{BB962C8B-B14F-4D97-AF65-F5344CB8AC3E}">
        <p14:creationId xmlns:p14="http://schemas.microsoft.com/office/powerpoint/2010/main" val="17603162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A1A2711D-AD8A-DD9E-E3FE-21422AF889D5}"/>
              </a:ext>
            </a:extLst>
          </p:cNvPr>
          <p:cNvSpPr/>
          <p:nvPr/>
        </p:nvSpPr>
        <p:spPr>
          <a:xfrm>
            <a:off x="468925" y="1092802"/>
            <a:ext cx="11563643" cy="4893647"/>
          </a:xfrm>
          <a:prstGeom prst="rect">
            <a:avLst/>
          </a:prstGeom>
        </p:spPr>
        <p:txBody>
          <a:bodyPr wrap="square">
            <a:spAutoFit/>
          </a:bodyPr>
          <a:lstStyle/>
          <a:p>
            <a:pPr algn="just"/>
            <a:r>
              <a:rPr lang="en-IN" sz="2400" b="1" i="1" u="sng" strike="noStrike" baseline="0" dirty="0">
                <a:latin typeface="TimesNewRomanPS-BoldItalicMT"/>
              </a:rPr>
              <a:t>Design and manufacturability</a:t>
            </a:r>
          </a:p>
          <a:p>
            <a:pPr algn="just"/>
            <a:endParaRPr lang="en-IN" sz="2400" b="1" i="1" u="sng" strike="noStrike" baseline="0" dirty="0">
              <a:latin typeface="TimesNewRomanPS-BoldItalicMT"/>
            </a:endParaRPr>
          </a:p>
          <a:p>
            <a:pPr marL="342900" indent="-342900" algn="just">
              <a:buFont typeface="Arial" panose="020B0604020202020204" pitchFamily="34" charset="0"/>
              <a:buChar char="•"/>
            </a:pPr>
            <a:r>
              <a:rPr lang="en-US" sz="2400" dirty="0">
                <a:latin typeface="TimesNewRomanPSMT"/>
              </a:rPr>
              <a:t>Appropriate material design is also one of the critical factors to consider for biomaterials. For example, in the early 1900s, bone plates were utilized to assist in fixing long bone fractures. </a:t>
            </a:r>
          </a:p>
          <a:p>
            <a:pPr marL="342900" indent="-342900" algn="just">
              <a:buFont typeface="Arial" panose="020B0604020202020204" pitchFamily="34" charset="0"/>
              <a:buChar char="•"/>
            </a:pPr>
            <a:r>
              <a:rPr lang="en-US" sz="2400" dirty="0">
                <a:latin typeface="TimesNewRomanPSMT"/>
              </a:rPr>
              <a:t>Many of these experimental  plates broke because of their primitive mechanical design where they were too narrow and had a stress-focusing corner. </a:t>
            </a:r>
          </a:p>
          <a:p>
            <a:pPr marL="342900" indent="-342900" algn="just">
              <a:buFont typeface="Arial" panose="020B0604020202020204" pitchFamily="34" charset="0"/>
              <a:buChar char="•"/>
            </a:pPr>
            <a:r>
              <a:rPr lang="en-US" sz="2400" dirty="0">
                <a:latin typeface="TimesNewRomanPSMT"/>
              </a:rPr>
              <a:t>Manufacturability is the ability to manufacture the item with relative ease that is ideal for its intended use at minimal cost and high reliability. </a:t>
            </a:r>
          </a:p>
          <a:p>
            <a:pPr marL="342900" indent="-342900" algn="just">
              <a:buFont typeface="Arial" panose="020B0604020202020204" pitchFamily="34" charset="0"/>
              <a:buChar char="•"/>
            </a:pPr>
            <a:endParaRPr lang="en-US" sz="2400" dirty="0">
              <a:latin typeface="TimesNewRomanPSMT"/>
            </a:endParaRPr>
          </a:p>
          <a:p>
            <a:pPr marL="342900" indent="-342900" algn="just">
              <a:buFont typeface="Arial" panose="020B0604020202020204" pitchFamily="34" charset="0"/>
              <a:buChar char="•"/>
            </a:pPr>
            <a:r>
              <a:rPr lang="en-US" sz="2400" dirty="0">
                <a:latin typeface="TimesNewRomanPSMT"/>
              </a:rPr>
              <a:t>Concerning biomaterials, the manufacturability, in a broader sense, incorporates the potential of the material to be sterilized by a validated sterilization technique which is deemed appropriate for biomedical applications. </a:t>
            </a:r>
          </a:p>
        </p:txBody>
      </p:sp>
    </p:spTree>
    <p:extLst>
      <p:ext uri="{BB962C8B-B14F-4D97-AF65-F5344CB8AC3E}">
        <p14:creationId xmlns:p14="http://schemas.microsoft.com/office/powerpoint/2010/main" val="16415977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113ABB92-DE70-5E0B-2A1D-1BF05A19B7F3}"/>
              </a:ext>
            </a:extLst>
          </p:cNvPr>
          <p:cNvSpPr/>
          <p:nvPr/>
        </p:nvSpPr>
        <p:spPr>
          <a:xfrm>
            <a:off x="520505" y="1005574"/>
            <a:ext cx="10803987" cy="4524315"/>
          </a:xfrm>
          <a:prstGeom prst="rect">
            <a:avLst/>
          </a:prstGeom>
        </p:spPr>
        <p:txBody>
          <a:bodyPr wrap="square">
            <a:spAutoFit/>
          </a:bodyPr>
          <a:lstStyle/>
          <a:p>
            <a:r>
              <a:rPr lang="en-US" sz="2400" dirty="0">
                <a:latin typeface="TimesNewRomanPSMT"/>
              </a:rPr>
              <a:t>The material is </a:t>
            </a:r>
            <a:r>
              <a:rPr lang="en-US" sz="2400" dirty="0"/>
              <a:t>expected to not get impaired by standard sterilizing techniques such as autoclaving, dry heat, radiation, ethylene oxide, etc. </a:t>
            </a:r>
          </a:p>
          <a:p>
            <a:endParaRPr lang="en-US" sz="2400" dirty="0"/>
          </a:p>
          <a:p>
            <a:r>
              <a:rPr lang="en-US" sz="2400" dirty="0"/>
              <a:t>In summary, for any material to qualify as a biomaterial, it should:</a:t>
            </a:r>
          </a:p>
          <a:p>
            <a:endParaRPr lang="en-US" sz="2400" dirty="0"/>
          </a:p>
          <a:p>
            <a:pPr marL="342900" indent="-342900">
              <a:buFont typeface="Wingdings" panose="05000000000000000000" pitchFamily="2" charset="2"/>
              <a:buChar char="ü"/>
            </a:pPr>
            <a:r>
              <a:rPr lang="it-IT" sz="2400" dirty="0"/>
              <a:t>· Be biocompatible, i.e., non-toxic, non-carcinogenic, non-allergenic, </a:t>
            </a:r>
            <a:r>
              <a:rPr lang="en-IN" sz="2400" dirty="0"/>
              <a:t>etc.</a:t>
            </a:r>
          </a:p>
          <a:p>
            <a:pPr marL="342900" indent="-342900">
              <a:buFont typeface="Wingdings" panose="05000000000000000000" pitchFamily="2" charset="2"/>
              <a:buChar char="ü"/>
            </a:pPr>
            <a:r>
              <a:rPr lang="en-US" sz="2400" dirty="0"/>
              <a:t>· Have required/suitable physical and chemical properties</a:t>
            </a:r>
          </a:p>
          <a:p>
            <a:pPr marL="342900" indent="-342900">
              <a:buFont typeface="Wingdings" panose="05000000000000000000" pitchFamily="2" charset="2"/>
              <a:buChar char="ü"/>
            </a:pPr>
            <a:r>
              <a:rPr lang="en-IN" sz="2400" dirty="0"/>
              <a:t>· Have suitable mechanical properties</a:t>
            </a:r>
          </a:p>
          <a:p>
            <a:pPr marL="342900" indent="-342900">
              <a:buFont typeface="Wingdings" panose="05000000000000000000" pitchFamily="2" charset="2"/>
              <a:buChar char="ü"/>
            </a:pPr>
            <a:r>
              <a:rPr lang="en-US" sz="2400" dirty="0"/>
              <a:t>· Have stable durability for the period it is intended for, i.e., hours to </a:t>
            </a:r>
            <a:r>
              <a:rPr lang="en-IN" sz="2400" dirty="0"/>
              <a:t>years</a:t>
            </a:r>
          </a:p>
          <a:p>
            <a:pPr marL="342900" indent="-342900">
              <a:buFont typeface="Wingdings" panose="05000000000000000000" pitchFamily="2" charset="2"/>
              <a:buChar char="ü"/>
            </a:pPr>
            <a:r>
              <a:rPr lang="en-US" sz="2400" dirty="0"/>
              <a:t>· Be easy to process with the available techniques</a:t>
            </a:r>
          </a:p>
          <a:p>
            <a:pPr marL="342900" indent="-342900">
              <a:buFont typeface="Wingdings" panose="05000000000000000000" pitchFamily="2" charset="2"/>
              <a:buChar char="ü"/>
            </a:pPr>
            <a:r>
              <a:rPr lang="en-US" sz="2400" dirty="0"/>
              <a:t>· Be </a:t>
            </a:r>
            <a:r>
              <a:rPr lang="en-US" sz="2400" dirty="0" err="1"/>
              <a:t>sterilizable</a:t>
            </a:r>
            <a:r>
              <a:rPr lang="en-US" sz="2400" dirty="0"/>
              <a:t> with current facilities without any difficulty</a:t>
            </a:r>
          </a:p>
          <a:p>
            <a:pPr marL="342900" indent="-342900">
              <a:buFont typeface="Wingdings" panose="05000000000000000000" pitchFamily="2" charset="2"/>
              <a:buChar char="ü"/>
            </a:pPr>
            <a:r>
              <a:rPr lang="en-IN" sz="2400" dirty="0"/>
              <a:t>· Be cost-effective and accessible</a:t>
            </a:r>
          </a:p>
        </p:txBody>
      </p:sp>
    </p:spTree>
    <p:extLst>
      <p:ext uri="{BB962C8B-B14F-4D97-AF65-F5344CB8AC3E}">
        <p14:creationId xmlns:p14="http://schemas.microsoft.com/office/powerpoint/2010/main" val="860397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CACD89D-B361-E0F9-3D43-D00D4E4A1A9C}"/>
              </a:ext>
            </a:extLst>
          </p:cNvPr>
          <p:cNvSpPr>
            <a:spLocks noGrp="1"/>
          </p:cNvSpPr>
          <p:nvPr>
            <p:ph type="ctrTitle"/>
          </p:nvPr>
        </p:nvSpPr>
        <p:spPr>
          <a:xfrm>
            <a:off x="1195753" y="118020"/>
            <a:ext cx="9800494" cy="787083"/>
          </a:xfrm>
        </p:spPr>
        <p:txBody>
          <a:bodyPr>
            <a:normAutofit/>
          </a:bodyPr>
          <a:lstStyle/>
          <a:p>
            <a:r>
              <a:rPr lang="en-IN" sz="3600" b="1" dirty="0"/>
              <a:t>CLASSIFICATION OF BIOMATERIALS</a:t>
            </a:r>
          </a:p>
        </p:txBody>
      </p:sp>
      <p:graphicFrame>
        <p:nvGraphicFramePr>
          <p:cNvPr id="4" name="Diagram 3">
            <a:extLst>
              <a:ext uri="{FF2B5EF4-FFF2-40B4-BE49-F238E27FC236}">
                <a16:creationId xmlns="" xmlns:a16="http://schemas.microsoft.com/office/drawing/2014/main" id="{3E17ECE7-2AD8-A564-C694-979B6F21CEAC}"/>
              </a:ext>
            </a:extLst>
          </p:cNvPr>
          <p:cNvGraphicFramePr/>
          <p:nvPr>
            <p:extLst>
              <p:ext uri="{D42A27DB-BD31-4B8C-83A1-F6EECF244321}">
                <p14:modId xmlns:p14="http://schemas.microsoft.com/office/powerpoint/2010/main" val="335637958"/>
              </p:ext>
            </p:extLst>
          </p:nvPr>
        </p:nvGraphicFramePr>
        <p:xfrm>
          <a:off x="233680" y="922869"/>
          <a:ext cx="10474960" cy="57116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419218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5434D659-CF7B-AA36-F352-3AF833A20A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07"/>
          <a:stretch/>
        </p:blipFill>
        <p:spPr bwMode="auto">
          <a:xfrm>
            <a:off x="762006" y="194937"/>
            <a:ext cx="9810751" cy="6563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 xmlns:a16="http://schemas.microsoft.com/office/drawing/2014/main" id="{7891717C-4A27-4AC4-79AD-22B08A50E661}"/>
              </a:ext>
            </a:extLst>
          </p:cNvPr>
          <p:cNvSpPr txBox="1"/>
          <p:nvPr/>
        </p:nvSpPr>
        <p:spPr>
          <a:xfrm>
            <a:off x="8109971" y="14630"/>
            <a:ext cx="2351926" cy="584775"/>
          </a:xfrm>
          <a:prstGeom prst="rect">
            <a:avLst/>
          </a:prstGeom>
          <a:solidFill>
            <a:schemeClr val="accent2"/>
          </a:solidFill>
        </p:spPr>
        <p:txBody>
          <a:bodyPr wrap="none" rtlCol="0">
            <a:spAutoFit/>
          </a:bodyPr>
          <a:lstStyle/>
          <a:p>
            <a:r>
              <a:rPr lang="en-US" sz="3200" b="1" i="1" dirty="0">
                <a:solidFill>
                  <a:schemeClr val="bg1"/>
                </a:solidFill>
                <a:latin typeface="Times New Roman" pitchFamily="18" charset="0"/>
                <a:cs typeface="Times New Roman" pitchFamily="18" charset="0"/>
              </a:rPr>
              <a:t>Biomaterials</a:t>
            </a:r>
          </a:p>
        </p:txBody>
      </p:sp>
    </p:spTree>
    <p:extLst>
      <p:ext uri="{BB962C8B-B14F-4D97-AF65-F5344CB8AC3E}">
        <p14:creationId xmlns:p14="http://schemas.microsoft.com/office/powerpoint/2010/main" val="12119570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 xmlns:a16="http://schemas.microsoft.com/office/drawing/2014/main" id="{39AEE700-0A18-9958-5F43-EDFA9BB182DB}"/>
              </a:ext>
            </a:extLst>
          </p:cNvPr>
          <p:cNvGrpSpPr/>
          <p:nvPr/>
        </p:nvGrpSpPr>
        <p:grpSpPr>
          <a:xfrm>
            <a:off x="304801" y="14620"/>
            <a:ext cx="10410499" cy="5293928"/>
            <a:chOff x="304799" y="14620"/>
            <a:chExt cx="8534401" cy="4570868"/>
          </a:xfrm>
        </p:grpSpPr>
        <p:sp>
          <p:nvSpPr>
            <p:cNvPr id="2" name="TextBox 1">
              <a:extLst>
                <a:ext uri="{FF2B5EF4-FFF2-40B4-BE49-F238E27FC236}">
                  <a16:creationId xmlns="" xmlns:a16="http://schemas.microsoft.com/office/drawing/2014/main" id="{3E238356-CD9F-F32B-D6A8-7776525BDF69}"/>
                </a:ext>
              </a:extLst>
            </p:cNvPr>
            <p:cNvSpPr txBox="1"/>
            <p:nvPr/>
          </p:nvSpPr>
          <p:spPr>
            <a:xfrm>
              <a:off x="4796335" y="14620"/>
              <a:ext cx="3564163" cy="504905"/>
            </a:xfrm>
            <a:prstGeom prst="rect">
              <a:avLst/>
            </a:prstGeom>
            <a:solidFill>
              <a:schemeClr val="accent2"/>
            </a:solidFill>
          </p:spPr>
          <p:txBody>
            <a:bodyPr wrap="none" rtlCol="0">
              <a:spAutoFit/>
            </a:bodyPr>
            <a:lstStyle/>
            <a:p>
              <a:r>
                <a:rPr lang="en-US" sz="3200" b="1" i="1" dirty="0">
                  <a:solidFill>
                    <a:schemeClr val="bg1"/>
                  </a:solidFill>
                  <a:latin typeface="Times New Roman" pitchFamily="18" charset="0"/>
                  <a:cs typeface="Times New Roman" pitchFamily="18" charset="0"/>
                </a:rPr>
                <a:t>Biocompatible Materials</a:t>
              </a:r>
            </a:p>
          </p:txBody>
        </p:sp>
        <p:sp>
          <p:nvSpPr>
            <p:cNvPr id="3" name="TextBox 2">
              <a:extLst>
                <a:ext uri="{FF2B5EF4-FFF2-40B4-BE49-F238E27FC236}">
                  <a16:creationId xmlns="" xmlns:a16="http://schemas.microsoft.com/office/drawing/2014/main" id="{4AE5746D-4575-0CE0-24AA-357ED66540E9}"/>
                </a:ext>
              </a:extLst>
            </p:cNvPr>
            <p:cNvSpPr txBox="1"/>
            <p:nvPr/>
          </p:nvSpPr>
          <p:spPr>
            <a:xfrm>
              <a:off x="304799" y="599395"/>
              <a:ext cx="8534401" cy="3986093"/>
            </a:xfrm>
            <a:prstGeom prst="rect">
              <a:avLst/>
            </a:prstGeom>
            <a:noFill/>
          </p:spPr>
          <p:txBody>
            <a:bodyPr wrap="square" rtlCol="0">
              <a:spAutoFit/>
            </a:bodyPr>
            <a:lstStyle/>
            <a:p>
              <a:pPr algn="just">
                <a:lnSpc>
                  <a:spcPct val="150000"/>
                </a:lnSpc>
              </a:pPr>
              <a:r>
                <a:rPr lang="en-US" sz="1600" b="1" dirty="0">
                  <a:latin typeface="Times New Roman" pitchFamily="18" charset="0"/>
                  <a:cs typeface="Times New Roman" pitchFamily="18" charset="0"/>
                </a:rPr>
                <a:t>BIOCOMPATIBLE MATERIALS</a:t>
              </a:r>
            </a:p>
            <a:p>
              <a:pPr marL="342900" indent="-342900" algn="just">
                <a:buFont typeface="+mj-lt"/>
                <a:buAutoNum type="arabicPeriod"/>
              </a:pPr>
              <a:r>
                <a:rPr lang="en-US" dirty="0">
                  <a:latin typeface="Times New Roman" pitchFamily="18" charset="0"/>
                  <a:cs typeface="Times New Roman" pitchFamily="18" charset="0"/>
                </a:rPr>
                <a:t>Alumina (a ceramic biomaterial)</a:t>
              </a:r>
            </a:p>
            <a:p>
              <a:pPr marL="342900" indent="-342900" algn="just">
                <a:buFont typeface="+mj-lt"/>
                <a:buAutoNum type="arabicPeriod"/>
              </a:pPr>
              <a:r>
                <a:rPr lang="en-US" dirty="0" err="1">
                  <a:latin typeface="Times New Roman" pitchFamily="18" charset="0"/>
                  <a:cs typeface="Times New Roman" pitchFamily="18" charset="0"/>
                </a:rPr>
                <a:t>Bioglass</a:t>
              </a:r>
              <a:r>
                <a:rPr lang="en-US" dirty="0">
                  <a:latin typeface="Times New Roman" pitchFamily="18" charset="0"/>
                  <a:cs typeface="Times New Roman" pitchFamily="18" charset="0"/>
                </a:rPr>
                <a:t> (ceramic biomaterial)</a:t>
              </a:r>
            </a:p>
            <a:p>
              <a:pPr marL="342900" indent="-342900" algn="just">
                <a:buFont typeface="+mj-lt"/>
                <a:buAutoNum type="arabicPeriod"/>
              </a:pPr>
              <a:r>
                <a:rPr lang="en-US" dirty="0">
                  <a:latin typeface="Times New Roman" pitchFamily="18" charset="0"/>
                  <a:cs typeface="Times New Roman" pitchFamily="18" charset="0"/>
                </a:rPr>
                <a:t>Cobalt-chromium alloy (metal)</a:t>
              </a:r>
            </a:p>
            <a:p>
              <a:pPr marL="342900" indent="-342900" algn="just">
                <a:buFont typeface="+mj-lt"/>
                <a:buAutoNum type="arabicPeriod"/>
              </a:pPr>
              <a:r>
                <a:rPr lang="en-US" dirty="0">
                  <a:latin typeface="Times New Roman" pitchFamily="18" charset="0"/>
                  <a:cs typeface="Times New Roman" pitchFamily="18" charset="0"/>
                </a:rPr>
                <a:t>Hydroxyapatite (ceramic biomaterial)</a:t>
              </a:r>
            </a:p>
            <a:p>
              <a:pPr marL="342900" indent="-342900" algn="just">
                <a:buFont typeface="+mj-lt"/>
                <a:buAutoNum type="arabicPeriod"/>
              </a:pPr>
              <a:r>
                <a:rPr lang="en-US" dirty="0">
                  <a:latin typeface="Times New Roman" pitchFamily="18" charset="0"/>
                  <a:cs typeface="Times New Roman" pitchFamily="18" charset="0"/>
                </a:rPr>
                <a:t>Medical-grade silicone (short-term implantable and long-term implantable)</a:t>
              </a:r>
            </a:p>
            <a:p>
              <a:pPr marL="342900" indent="-342900" algn="just">
                <a:buFont typeface="+mj-lt"/>
                <a:buAutoNum type="arabicPeriod"/>
              </a:pPr>
              <a:r>
                <a:rPr lang="en-US" dirty="0">
                  <a:latin typeface="Times New Roman" pitchFamily="18" charset="0"/>
                  <a:cs typeface="Times New Roman" pitchFamily="18" charset="0"/>
                </a:rPr>
                <a:t>Polyvinylchloride (PVC) (polymer)</a:t>
              </a:r>
            </a:p>
            <a:p>
              <a:pPr marL="342900" indent="-342900" algn="just">
                <a:buFont typeface="+mj-lt"/>
                <a:buAutoNum type="arabicPeriod"/>
              </a:pPr>
              <a:r>
                <a:rPr lang="en-US" dirty="0">
                  <a:latin typeface="Times New Roman" pitchFamily="18" charset="0"/>
                  <a:cs typeface="Times New Roman" pitchFamily="18" charset="0"/>
                </a:rPr>
                <a:t>Polyethylene (PE) (polymer)</a:t>
              </a:r>
            </a:p>
            <a:p>
              <a:pPr marL="342900" indent="-342900" algn="just">
                <a:buFont typeface="+mj-lt"/>
                <a:buAutoNum type="arabicPeriod"/>
              </a:pPr>
              <a:r>
                <a:rPr lang="en-US" dirty="0">
                  <a:latin typeface="Times New Roman" pitchFamily="18" charset="0"/>
                  <a:cs typeface="Times New Roman" pitchFamily="18" charset="0"/>
                </a:rPr>
                <a:t>Polypropylene (PP) (polymer)</a:t>
              </a:r>
            </a:p>
            <a:p>
              <a:pPr marL="342900" indent="-342900" algn="just">
                <a:buFont typeface="+mj-lt"/>
                <a:buAutoNum type="arabicPeriod"/>
              </a:pPr>
              <a:r>
                <a:rPr lang="en-US" dirty="0" err="1">
                  <a:latin typeface="Times New Roman" pitchFamily="18" charset="0"/>
                  <a:cs typeface="Times New Roman" pitchFamily="18" charset="0"/>
                </a:rPr>
                <a:t>Polytetrafluoroethylene</a:t>
              </a:r>
              <a:r>
                <a:rPr lang="en-US" dirty="0">
                  <a:latin typeface="Times New Roman" pitchFamily="18" charset="0"/>
                  <a:cs typeface="Times New Roman" pitchFamily="18" charset="0"/>
                </a:rPr>
                <a:t> (PTFE) (polymer)</a:t>
              </a:r>
            </a:p>
            <a:p>
              <a:pPr marL="342900" indent="-342900" algn="just">
                <a:buFont typeface="+mj-lt"/>
                <a:buAutoNum type="arabicPeriod"/>
              </a:pPr>
              <a:r>
                <a:rPr lang="en-US" dirty="0" err="1">
                  <a:latin typeface="Times New Roman" pitchFamily="18" charset="0"/>
                  <a:cs typeface="Times New Roman" pitchFamily="18" charset="0"/>
                </a:rPr>
                <a:t>Polymethylmethacrylate</a:t>
              </a:r>
              <a:r>
                <a:rPr lang="en-US" dirty="0">
                  <a:latin typeface="Times New Roman" pitchFamily="18" charset="0"/>
                  <a:cs typeface="Times New Roman" pitchFamily="18" charset="0"/>
                </a:rPr>
                <a:t> (PMMA) (polymer)</a:t>
              </a:r>
            </a:p>
            <a:p>
              <a:pPr marL="342900" indent="-342900" algn="just">
                <a:buFont typeface="+mj-lt"/>
                <a:buAutoNum type="arabicPeriod"/>
              </a:pPr>
              <a:r>
                <a:rPr lang="en-US" dirty="0">
                  <a:latin typeface="Times New Roman" pitchFamily="18" charset="0"/>
                  <a:cs typeface="Times New Roman" pitchFamily="18" charset="0"/>
                </a:rPr>
                <a:t>Stainless steel</a:t>
              </a:r>
            </a:p>
            <a:p>
              <a:pPr marL="342900" indent="-342900" algn="just">
                <a:buFont typeface="+mj-lt"/>
                <a:buAutoNum type="arabicPeriod"/>
              </a:pPr>
              <a:r>
                <a:rPr lang="en-US" dirty="0" err="1">
                  <a:latin typeface="Times New Roman" pitchFamily="18" charset="0"/>
                  <a:cs typeface="Times New Roman" pitchFamily="18" charset="0"/>
                </a:rPr>
                <a:t>Trimethylcarbonate</a:t>
              </a:r>
              <a:r>
                <a:rPr lang="en-US" dirty="0">
                  <a:latin typeface="Times New Roman" pitchFamily="18" charset="0"/>
                  <a:cs typeface="Times New Roman" pitchFamily="18" charset="0"/>
                </a:rPr>
                <a:t> (polymer)</a:t>
              </a:r>
            </a:p>
            <a:p>
              <a:pPr marL="342900" indent="-342900" algn="just">
                <a:buFont typeface="+mj-lt"/>
                <a:buAutoNum type="arabicPeriod"/>
              </a:pPr>
              <a:r>
                <a:rPr lang="en-US" dirty="0">
                  <a:latin typeface="Times New Roman" pitchFamily="18" charset="0"/>
                  <a:cs typeface="Times New Roman" pitchFamily="18" charset="0"/>
                </a:rPr>
                <a:t>TMC NAD-</a:t>
              </a:r>
              <a:r>
                <a:rPr lang="en-US" dirty="0" err="1">
                  <a:latin typeface="Times New Roman" pitchFamily="18" charset="0"/>
                  <a:cs typeface="Times New Roman" pitchFamily="18" charset="0"/>
                </a:rPr>
                <a:t>lactide</a:t>
              </a:r>
              <a:r>
                <a:rPr lang="en-US" dirty="0">
                  <a:latin typeface="Times New Roman" pitchFamily="18" charset="0"/>
                  <a:cs typeface="Times New Roman" pitchFamily="18" charset="0"/>
                </a:rPr>
                <a:t> (polymer)</a:t>
              </a:r>
            </a:p>
            <a:p>
              <a:pPr marL="342900" indent="-342900" algn="just">
                <a:buFont typeface="+mj-lt"/>
                <a:buAutoNum type="arabicPeriod"/>
              </a:pPr>
              <a:r>
                <a:rPr lang="en-US" dirty="0">
                  <a:latin typeface="Times New Roman" pitchFamily="18" charset="0"/>
                  <a:cs typeface="Times New Roman" pitchFamily="18" charset="0"/>
                </a:rPr>
                <a:t>Titanium &amp; titanium alloys (metal)</a:t>
              </a:r>
            </a:p>
            <a:p>
              <a:pPr marL="342900" indent="-342900" algn="just">
                <a:buFont typeface="+mj-lt"/>
                <a:buAutoNum type="arabicPeriod"/>
              </a:pPr>
              <a:r>
                <a:rPr lang="en-US" dirty="0">
                  <a:latin typeface="Times New Roman" pitchFamily="18" charset="0"/>
                  <a:cs typeface="Times New Roman" pitchFamily="18" charset="0"/>
                </a:rPr>
                <a:t>Zirconia (ceramic biomaterial)</a:t>
              </a:r>
            </a:p>
          </p:txBody>
        </p:sp>
      </p:grpSp>
    </p:spTree>
    <p:extLst>
      <p:ext uri="{BB962C8B-B14F-4D97-AF65-F5344CB8AC3E}">
        <p14:creationId xmlns:p14="http://schemas.microsoft.com/office/powerpoint/2010/main" val="4052494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3473FC-20FE-1D44-7E15-2A0C9705A618}"/>
              </a:ext>
            </a:extLst>
          </p:cNvPr>
          <p:cNvSpPr>
            <a:spLocks noGrp="1"/>
          </p:cNvSpPr>
          <p:nvPr>
            <p:ph type="title"/>
          </p:nvPr>
        </p:nvSpPr>
        <p:spPr/>
        <p:txBody>
          <a:bodyPr/>
          <a:lstStyle/>
          <a:p>
            <a:r>
              <a:rPr lang="en-IN" dirty="0"/>
              <a:t>On the basis of materials used</a:t>
            </a:r>
            <a:br>
              <a:rPr lang="en-IN" dirty="0"/>
            </a:br>
            <a:endParaRPr lang="en-IN" dirty="0"/>
          </a:p>
        </p:txBody>
      </p:sp>
      <p:sp>
        <p:nvSpPr>
          <p:cNvPr id="3" name="Content Placeholder 2">
            <a:extLst>
              <a:ext uri="{FF2B5EF4-FFF2-40B4-BE49-F238E27FC236}">
                <a16:creationId xmlns="" xmlns:a16="http://schemas.microsoft.com/office/drawing/2014/main" id="{908CA368-B8DD-7051-1FCC-4D744788BE32}"/>
              </a:ext>
            </a:extLst>
          </p:cNvPr>
          <p:cNvSpPr>
            <a:spLocks noGrp="1"/>
          </p:cNvSpPr>
          <p:nvPr>
            <p:ph idx="1"/>
          </p:nvPr>
        </p:nvSpPr>
        <p:spPr>
          <a:xfrm>
            <a:off x="838200" y="1253331"/>
            <a:ext cx="10515600" cy="4351338"/>
          </a:xfrm>
        </p:spPr>
        <p:txBody>
          <a:bodyPr/>
          <a:lstStyle/>
          <a:p>
            <a:pPr algn="l"/>
            <a:r>
              <a:rPr lang="en-US" sz="1800" b="0" i="0" u="none" strike="noStrike" baseline="0" dirty="0">
                <a:latin typeface="TimesNewRomanPSMT"/>
              </a:rPr>
              <a:t>Depending on the chemical bonding, materials can be categorized into three broad groups. These are (</a:t>
            </a:r>
            <a:r>
              <a:rPr lang="en-US" sz="1800" b="0" i="0" u="none" strike="noStrike" baseline="0" dirty="0" err="1">
                <a:latin typeface="TimesNewRomanPSMT"/>
              </a:rPr>
              <a:t>i</a:t>
            </a:r>
            <a:r>
              <a:rPr lang="en-US" sz="1800" b="0" i="0" u="none" strike="noStrike" baseline="0" dirty="0">
                <a:latin typeface="TimesNewRomanPSMT"/>
              </a:rPr>
              <a:t>) polymers, (ii) ceramics, and (iii) metals.</a:t>
            </a:r>
          </a:p>
          <a:p>
            <a:pPr algn="l"/>
            <a:r>
              <a:rPr lang="en-US" sz="1800" b="0" i="0" u="none" strike="noStrike" baseline="0" dirty="0">
                <a:latin typeface="TimesNewRomanPSMT"/>
              </a:rPr>
              <a:t>Because these material structures vary by their nature of bonding (covalent, ionic or metallic), they have different properties, and hence different uses in the different kinds of biomaterials and chemical bonds associated with it</a:t>
            </a:r>
          </a:p>
          <a:p>
            <a:pPr algn="l"/>
            <a:r>
              <a:rPr lang="en-US" sz="1800" b="0" i="0" u="none" strike="noStrike" baseline="0" dirty="0">
                <a:latin typeface="TimesNewRomanPSMT"/>
              </a:rPr>
              <a:t>Metals and ceramics are differentiated in the field of materials engineering, although they are both inorganic compounds. Each material has its own benefits and drawbacks, and its biomedical applications are decided according to its individual properties and intended place substitution</a:t>
            </a:r>
          </a:p>
          <a:p>
            <a:pPr algn="l"/>
            <a:endParaRPr lang="en-IN" dirty="0"/>
          </a:p>
        </p:txBody>
      </p:sp>
      <p:pic>
        <p:nvPicPr>
          <p:cNvPr id="5" name="Picture 4">
            <a:extLst>
              <a:ext uri="{FF2B5EF4-FFF2-40B4-BE49-F238E27FC236}">
                <a16:creationId xmlns="" xmlns:a16="http://schemas.microsoft.com/office/drawing/2014/main" id="{23EA5BDE-05E0-7E28-C46F-702EACDC90BF}"/>
              </a:ext>
            </a:extLst>
          </p:cNvPr>
          <p:cNvPicPr>
            <a:picLocks noChangeAspect="1"/>
          </p:cNvPicPr>
          <p:nvPr/>
        </p:nvPicPr>
        <p:blipFill>
          <a:blip r:embed="rId2"/>
          <a:stretch>
            <a:fillRect/>
          </a:stretch>
        </p:blipFill>
        <p:spPr>
          <a:xfrm>
            <a:off x="2060960" y="3865442"/>
            <a:ext cx="7816685" cy="2514594"/>
          </a:xfrm>
          <a:prstGeom prst="rect">
            <a:avLst/>
          </a:prstGeom>
        </p:spPr>
      </p:pic>
    </p:spTree>
    <p:extLst>
      <p:ext uri="{BB962C8B-B14F-4D97-AF65-F5344CB8AC3E}">
        <p14:creationId xmlns:p14="http://schemas.microsoft.com/office/powerpoint/2010/main" val="3271926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CACD89D-B361-E0F9-3D43-D00D4E4A1A9C}"/>
              </a:ext>
            </a:extLst>
          </p:cNvPr>
          <p:cNvSpPr>
            <a:spLocks noGrp="1"/>
          </p:cNvSpPr>
          <p:nvPr>
            <p:ph type="ctrTitle"/>
          </p:nvPr>
        </p:nvSpPr>
        <p:spPr>
          <a:xfrm>
            <a:off x="-1463040" y="223529"/>
            <a:ext cx="13939520" cy="787083"/>
          </a:xfrm>
        </p:spPr>
        <p:txBody>
          <a:bodyPr>
            <a:normAutofit fontScale="90000"/>
          </a:bodyPr>
          <a:lstStyle/>
          <a:p>
            <a:pPr lvl="0"/>
            <a:r>
              <a:rPr lang="en-IN" dirty="0"/>
              <a:t>On the basis of materials used</a:t>
            </a:r>
          </a:p>
        </p:txBody>
      </p:sp>
      <p:graphicFrame>
        <p:nvGraphicFramePr>
          <p:cNvPr id="4" name="Diagram 3">
            <a:extLst>
              <a:ext uri="{FF2B5EF4-FFF2-40B4-BE49-F238E27FC236}">
                <a16:creationId xmlns="" xmlns:a16="http://schemas.microsoft.com/office/drawing/2014/main" id="{3E17ECE7-2AD8-A564-C694-979B6F21CEAC}"/>
              </a:ext>
            </a:extLst>
          </p:cNvPr>
          <p:cNvGraphicFramePr/>
          <p:nvPr>
            <p:extLst>
              <p:ext uri="{D42A27DB-BD31-4B8C-83A1-F6EECF244321}">
                <p14:modId xmlns:p14="http://schemas.microsoft.com/office/powerpoint/2010/main" val="520280276"/>
              </p:ext>
            </p:extLst>
          </p:nvPr>
        </p:nvGraphicFramePr>
        <p:xfrm>
          <a:off x="233680" y="922869"/>
          <a:ext cx="10474960" cy="57116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2">
            <a:extLst>
              <a:ext uri="{FF2B5EF4-FFF2-40B4-BE49-F238E27FC236}">
                <a16:creationId xmlns="" xmlns:a16="http://schemas.microsoft.com/office/drawing/2014/main" id="{5DA9A504-ED54-4F45-8F4C-161D560376A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1333" r="23193" b="6667"/>
          <a:stretch/>
        </p:blipFill>
        <p:spPr bwMode="auto">
          <a:xfrm>
            <a:off x="2854960" y="922873"/>
            <a:ext cx="7355840" cy="5028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Hydrogel Brings Cooling Relief to Electronics - IEEE Spectrum">
            <a:extLst>
              <a:ext uri="{FF2B5EF4-FFF2-40B4-BE49-F238E27FC236}">
                <a16:creationId xmlns="" xmlns:a16="http://schemas.microsoft.com/office/drawing/2014/main" id="{6C88EA08-CF30-4E07-D2B9-C6C2ACDF19A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26239" y="1930823"/>
            <a:ext cx="2466975" cy="18478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w biodegradable hydrogel offers eco-friendly alternative to synthetics">
            <a:extLst>
              <a:ext uri="{FF2B5EF4-FFF2-40B4-BE49-F238E27FC236}">
                <a16:creationId xmlns="" xmlns:a16="http://schemas.microsoft.com/office/drawing/2014/main" id="{A9D9D593-3E00-3864-9B4D-10D3D760DF0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07190" y="3877004"/>
            <a:ext cx="2486025" cy="18383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 xmlns:a16="http://schemas.microsoft.com/office/drawing/2014/main" id="{A33B1CA8-B7D4-3ED9-F601-69D1A8E0898C}"/>
              </a:ext>
            </a:extLst>
          </p:cNvPr>
          <p:cNvSpPr txBox="1"/>
          <p:nvPr/>
        </p:nvSpPr>
        <p:spPr>
          <a:xfrm>
            <a:off x="10085233" y="5864563"/>
            <a:ext cx="1115690" cy="369332"/>
          </a:xfrm>
          <a:prstGeom prst="rect">
            <a:avLst/>
          </a:prstGeom>
          <a:noFill/>
        </p:spPr>
        <p:txBody>
          <a:bodyPr wrap="none" rtlCol="0">
            <a:spAutoFit/>
          </a:bodyPr>
          <a:lstStyle/>
          <a:p>
            <a:r>
              <a:rPr lang="en-US" dirty="0"/>
              <a:t>Hydrogels</a:t>
            </a:r>
            <a:endParaRPr lang="en-IN" dirty="0"/>
          </a:p>
        </p:txBody>
      </p:sp>
    </p:spTree>
    <p:extLst>
      <p:ext uri="{BB962C8B-B14F-4D97-AF65-F5344CB8AC3E}">
        <p14:creationId xmlns:p14="http://schemas.microsoft.com/office/powerpoint/2010/main" val="19769925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 xmlns:a16="http://schemas.microsoft.com/office/drawing/2014/main" id="{3E17ECE7-2AD8-A564-C694-979B6F21CEAC}"/>
              </a:ext>
            </a:extLst>
          </p:cNvPr>
          <p:cNvGraphicFramePr/>
          <p:nvPr>
            <p:extLst>
              <p:ext uri="{D42A27DB-BD31-4B8C-83A1-F6EECF244321}">
                <p14:modId xmlns:p14="http://schemas.microsoft.com/office/powerpoint/2010/main" val="864982883"/>
              </p:ext>
            </p:extLst>
          </p:nvPr>
        </p:nvGraphicFramePr>
        <p:xfrm>
          <a:off x="233680" y="922869"/>
          <a:ext cx="10474960" cy="57116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 xmlns:a16="http://schemas.microsoft.com/office/drawing/2014/main" id="{DD3531A8-1CA4-5ECA-89E3-635FF8A9F2C4}"/>
              </a:ext>
            </a:extLst>
          </p:cNvPr>
          <p:cNvSpPr txBox="1"/>
          <p:nvPr/>
        </p:nvSpPr>
        <p:spPr>
          <a:xfrm>
            <a:off x="2926080" y="1107440"/>
            <a:ext cx="8625840" cy="3970318"/>
          </a:xfrm>
          <a:prstGeom prst="rect">
            <a:avLst/>
          </a:prstGeom>
          <a:noFill/>
        </p:spPr>
        <p:txBody>
          <a:bodyPr wrap="square" rtlCol="0">
            <a:spAutoFit/>
          </a:bodyPr>
          <a:lstStyle/>
          <a:p>
            <a:pPr algn="l">
              <a:lnSpc>
                <a:spcPct val="200000"/>
              </a:lnSpc>
            </a:pPr>
            <a:r>
              <a:rPr lang="en-US" sz="1800" b="0" i="0" u="none" strike="noStrike" baseline="0" dirty="0">
                <a:latin typeface="TimesNewRomanPSMT"/>
              </a:rPr>
              <a:t>Widely applied in biomedical applications due to their</a:t>
            </a:r>
          </a:p>
          <a:p>
            <a:pPr marL="285750" indent="-285750" algn="l">
              <a:lnSpc>
                <a:spcPct val="200000"/>
              </a:lnSpc>
              <a:buFont typeface="Arial" panose="020B0604020202020204" pitchFamily="34" charset="0"/>
              <a:buChar char="•"/>
            </a:pPr>
            <a:r>
              <a:rPr lang="en-US" sz="1800" b="0" i="0" u="none" strike="noStrike" baseline="0" dirty="0">
                <a:latin typeface="TimesNewRomanPSMT"/>
              </a:rPr>
              <a:t>low toxicity in biological fluids</a:t>
            </a:r>
          </a:p>
          <a:p>
            <a:pPr marL="285750" indent="-285750" algn="l">
              <a:lnSpc>
                <a:spcPct val="200000"/>
              </a:lnSpc>
              <a:buFont typeface="Arial" panose="020B0604020202020204" pitchFamily="34" charset="0"/>
              <a:buChar char="•"/>
            </a:pPr>
            <a:r>
              <a:rPr lang="en-US" sz="1800" b="0" i="0" u="none" strike="noStrike" baseline="0" dirty="0">
                <a:latin typeface="TimesNewRomanPSMT"/>
              </a:rPr>
              <a:t>easy pre/post-processing</a:t>
            </a:r>
          </a:p>
          <a:p>
            <a:pPr marL="285750" indent="-285750" algn="l">
              <a:lnSpc>
                <a:spcPct val="200000"/>
              </a:lnSpc>
              <a:buFont typeface="Arial" panose="020B0604020202020204" pitchFamily="34" charset="0"/>
              <a:buChar char="•"/>
            </a:pPr>
            <a:r>
              <a:rPr lang="en-US" dirty="0">
                <a:latin typeface="TimesNewRomanPSMT"/>
              </a:rPr>
              <a:t>easy</a:t>
            </a:r>
            <a:r>
              <a:rPr lang="en-US" sz="1800" b="0" i="0" u="none" strike="noStrike" baseline="0" dirty="0">
                <a:latin typeface="TimesNewRomanPSMT"/>
              </a:rPr>
              <a:t> sterilization</a:t>
            </a:r>
          </a:p>
          <a:p>
            <a:pPr marL="285750" indent="-285750" algn="l">
              <a:lnSpc>
                <a:spcPct val="200000"/>
              </a:lnSpc>
              <a:buFont typeface="Arial" panose="020B0604020202020204" pitchFamily="34" charset="0"/>
              <a:buChar char="•"/>
            </a:pPr>
            <a:r>
              <a:rPr lang="en-US" sz="1800" b="0" i="0" u="none" strike="noStrike" baseline="0" dirty="0">
                <a:latin typeface="TimesNewRomanPSMT"/>
              </a:rPr>
              <a:t>better shelf life</a:t>
            </a:r>
          </a:p>
          <a:p>
            <a:pPr marL="285750" indent="-285750" algn="l">
              <a:lnSpc>
                <a:spcPct val="200000"/>
              </a:lnSpc>
              <a:buFont typeface="Arial" panose="020B0604020202020204" pitchFamily="34" charset="0"/>
              <a:buChar char="•"/>
            </a:pPr>
            <a:r>
              <a:rPr lang="en-US" sz="1800" b="0" i="0" u="none" strike="noStrike" baseline="0" dirty="0">
                <a:latin typeface="TimesNewRomanPSMT"/>
              </a:rPr>
              <a:t> lightweight nature</a:t>
            </a:r>
            <a:endParaRPr lang="en-US" dirty="0">
              <a:latin typeface="TimesNewRomanPSMT"/>
            </a:endParaRPr>
          </a:p>
          <a:p>
            <a:pPr marL="285750" indent="-285750" algn="l">
              <a:lnSpc>
                <a:spcPct val="200000"/>
              </a:lnSpc>
              <a:buFont typeface="Arial" panose="020B0604020202020204" pitchFamily="34" charset="0"/>
              <a:buChar char="•"/>
            </a:pPr>
            <a:r>
              <a:rPr lang="en-US" sz="1800" b="0" i="0" u="none" strike="noStrike" baseline="0" dirty="0">
                <a:latin typeface="TimesNewRomanPSMT"/>
              </a:rPr>
              <a:t>Remarkable physical and </a:t>
            </a:r>
            <a:r>
              <a:rPr lang="en-IN" sz="1800" b="0" i="0" u="none" strike="noStrike" baseline="0" dirty="0">
                <a:latin typeface="TimesNewRomanPSMT"/>
              </a:rPr>
              <a:t>chemical properties.</a:t>
            </a:r>
          </a:p>
        </p:txBody>
      </p:sp>
    </p:spTree>
    <p:extLst>
      <p:ext uri="{BB962C8B-B14F-4D97-AF65-F5344CB8AC3E}">
        <p14:creationId xmlns:p14="http://schemas.microsoft.com/office/powerpoint/2010/main" val="19157132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 xmlns:a16="http://schemas.microsoft.com/office/drawing/2014/main" id="{3E17ECE7-2AD8-A564-C694-979B6F21CEAC}"/>
              </a:ext>
            </a:extLst>
          </p:cNvPr>
          <p:cNvGraphicFramePr/>
          <p:nvPr>
            <p:extLst>
              <p:ext uri="{D42A27DB-BD31-4B8C-83A1-F6EECF244321}">
                <p14:modId xmlns:p14="http://schemas.microsoft.com/office/powerpoint/2010/main" val="69968123"/>
              </p:ext>
            </p:extLst>
          </p:nvPr>
        </p:nvGraphicFramePr>
        <p:xfrm>
          <a:off x="3210560" y="617060"/>
          <a:ext cx="5770880" cy="57116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2">
            <a:extLst>
              <a:ext uri="{FF2B5EF4-FFF2-40B4-BE49-F238E27FC236}">
                <a16:creationId xmlns="" xmlns:a16="http://schemas.microsoft.com/office/drawing/2014/main" id="{0047AF5B-304D-50F1-1E79-5FB7B88716C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4897" r="66748"/>
          <a:stretch/>
        </p:blipFill>
        <p:spPr bwMode="auto">
          <a:xfrm>
            <a:off x="81280" y="1010606"/>
            <a:ext cx="3418840" cy="5459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a:extLst>
              <a:ext uri="{FF2B5EF4-FFF2-40B4-BE49-F238E27FC236}">
                <a16:creationId xmlns="" xmlns:a16="http://schemas.microsoft.com/office/drawing/2014/main" id="{4E0BEDB0-E79D-B7BC-EF7C-3C73204F398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142" t="26281" r="23716" b="23925"/>
          <a:stretch/>
        </p:blipFill>
        <p:spPr bwMode="auto">
          <a:xfrm>
            <a:off x="9220200" y="374061"/>
            <a:ext cx="2971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a:extLst>
              <a:ext uri="{FF2B5EF4-FFF2-40B4-BE49-F238E27FC236}">
                <a16:creationId xmlns="" xmlns:a16="http://schemas.microsoft.com/office/drawing/2014/main" id="{D1B32A67-2D82-F941-20F1-DAEA2322061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4759" r="2795" b="11071"/>
          <a:stretch/>
        </p:blipFill>
        <p:spPr bwMode="auto">
          <a:xfrm>
            <a:off x="3789680" y="3206588"/>
            <a:ext cx="80772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24017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 xmlns:a16="http://schemas.microsoft.com/office/drawing/2014/main" id="{3E17ECE7-2AD8-A564-C694-979B6F21CEAC}"/>
              </a:ext>
            </a:extLst>
          </p:cNvPr>
          <p:cNvGraphicFramePr/>
          <p:nvPr>
            <p:extLst>
              <p:ext uri="{D42A27DB-BD31-4B8C-83A1-F6EECF244321}">
                <p14:modId xmlns:p14="http://schemas.microsoft.com/office/powerpoint/2010/main" val="2176111113"/>
              </p:ext>
            </p:extLst>
          </p:nvPr>
        </p:nvGraphicFramePr>
        <p:xfrm>
          <a:off x="660400" y="629920"/>
          <a:ext cx="10627360" cy="6360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 xmlns:a16="http://schemas.microsoft.com/office/drawing/2014/main" id="{FCA592B2-936F-9776-F67F-C2DE4CE0D82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6288" r="2718" b="3988"/>
          <a:stretch/>
        </p:blipFill>
        <p:spPr bwMode="auto">
          <a:xfrm>
            <a:off x="1752600" y="1656080"/>
            <a:ext cx="96012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87338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CACD89D-B361-E0F9-3D43-D00D4E4A1A9C}"/>
              </a:ext>
            </a:extLst>
          </p:cNvPr>
          <p:cNvSpPr>
            <a:spLocks noGrp="1"/>
          </p:cNvSpPr>
          <p:nvPr>
            <p:ph type="ctrTitle"/>
          </p:nvPr>
        </p:nvSpPr>
        <p:spPr>
          <a:xfrm>
            <a:off x="-1463040" y="223529"/>
            <a:ext cx="9144000" cy="787083"/>
          </a:xfrm>
        </p:spPr>
        <p:txBody>
          <a:bodyPr>
            <a:normAutofit fontScale="90000"/>
          </a:bodyPr>
          <a:lstStyle/>
          <a:p>
            <a:r>
              <a:rPr lang="en-IN" dirty="0"/>
              <a:t>BIOMATERIALS</a:t>
            </a:r>
          </a:p>
        </p:txBody>
      </p:sp>
      <p:graphicFrame>
        <p:nvGraphicFramePr>
          <p:cNvPr id="4" name="Diagram 3">
            <a:extLst>
              <a:ext uri="{FF2B5EF4-FFF2-40B4-BE49-F238E27FC236}">
                <a16:creationId xmlns="" xmlns:a16="http://schemas.microsoft.com/office/drawing/2014/main" id="{3E17ECE7-2AD8-A564-C694-979B6F21CEAC}"/>
              </a:ext>
            </a:extLst>
          </p:cNvPr>
          <p:cNvGraphicFramePr/>
          <p:nvPr>
            <p:extLst>
              <p:ext uri="{D42A27DB-BD31-4B8C-83A1-F6EECF244321}">
                <p14:modId xmlns:p14="http://schemas.microsoft.com/office/powerpoint/2010/main" val="3522998043"/>
              </p:ext>
            </p:extLst>
          </p:nvPr>
        </p:nvGraphicFramePr>
        <p:xfrm>
          <a:off x="233680" y="922869"/>
          <a:ext cx="10474960" cy="57116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4802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 xmlns:a16="http://schemas.microsoft.com/office/drawing/2014/main" id="{3E17ECE7-2AD8-A564-C694-979B6F21CEAC}"/>
              </a:ext>
            </a:extLst>
          </p:cNvPr>
          <p:cNvGraphicFramePr/>
          <p:nvPr>
            <p:extLst>
              <p:ext uri="{D42A27DB-BD31-4B8C-83A1-F6EECF244321}">
                <p14:modId xmlns:p14="http://schemas.microsoft.com/office/powerpoint/2010/main" val="2038660375"/>
              </p:ext>
            </p:extLst>
          </p:nvPr>
        </p:nvGraphicFramePr>
        <p:xfrm>
          <a:off x="660400" y="629920"/>
          <a:ext cx="5435600" cy="6360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Picture 2">
            <a:extLst>
              <a:ext uri="{FF2B5EF4-FFF2-40B4-BE49-F238E27FC236}">
                <a16:creationId xmlns="" xmlns:a16="http://schemas.microsoft.com/office/drawing/2014/main" id="{A11D893E-48C2-2A9E-EEDB-2E1F9444980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9832" r="37764" b="5532"/>
          <a:stretch/>
        </p:blipFill>
        <p:spPr bwMode="auto">
          <a:xfrm>
            <a:off x="304800" y="1447800"/>
            <a:ext cx="51054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a:extLst>
              <a:ext uri="{FF2B5EF4-FFF2-40B4-BE49-F238E27FC236}">
                <a16:creationId xmlns="" xmlns:a16="http://schemas.microsoft.com/office/drawing/2014/main" id="{7CDD3EF4-84B9-E98B-9016-FC3F8A6ECF1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6040" r="34109" b="6807"/>
          <a:stretch/>
        </p:blipFill>
        <p:spPr bwMode="auto">
          <a:xfrm>
            <a:off x="5958841" y="0"/>
            <a:ext cx="533908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a:extLst>
              <a:ext uri="{FF2B5EF4-FFF2-40B4-BE49-F238E27FC236}">
                <a16:creationId xmlns="" xmlns:a16="http://schemas.microsoft.com/office/drawing/2014/main" id="{5B3DA634-AC69-8228-A8E4-08AB071DC25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7424" t="26040" r="2483" b="6807"/>
          <a:stretch/>
        </p:blipFill>
        <p:spPr bwMode="auto">
          <a:xfrm>
            <a:off x="7376160" y="3344862"/>
            <a:ext cx="2204720" cy="3375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99527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CACD89D-B361-E0F9-3D43-D00D4E4A1A9C}"/>
              </a:ext>
            </a:extLst>
          </p:cNvPr>
          <p:cNvSpPr>
            <a:spLocks noGrp="1"/>
          </p:cNvSpPr>
          <p:nvPr>
            <p:ph type="ctrTitle"/>
          </p:nvPr>
        </p:nvSpPr>
        <p:spPr>
          <a:xfrm>
            <a:off x="-1463040" y="223529"/>
            <a:ext cx="13939520" cy="787083"/>
          </a:xfrm>
        </p:spPr>
        <p:txBody>
          <a:bodyPr>
            <a:normAutofit fontScale="90000"/>
          </a:bodyPr>
          <a:lstStyle/>
          <a:p>
            <a:pPr lvl="0"/>
            <a:r>
              <a:rPr lang="en-IN" dirty="0"/>
              <a:t>On the basis of materials used</a:t>
            </a:r>
          </a:p>
        </p:txBody>
      </p:sp>
      <p:graphicFrame>
        <p:nvGraphicFramePr>
          <p:cNvPr id="4" name="Diagram 3">
            <a:extLst>
              <a:ext uri="{FF2B5EF4-FFF2-40B4-BE49-F238E27FC236}">
                <a16:creationId xmlns="" xmlns:a16="http://schemas.microsoft.com/office/drawing/2014/main" id="{3E17ECE7-2AD8-A564-C694-979B6F21CEAC}"/>
              </a:ext>
            </a:extLst>
          </p:cNvPr>
          <p:cNvGraphicFramePr/>
          <p:nvPr>
            <p:extLst>
              <p:ext uri="{D42A27DB-BD31-4B8C-83A1-F6EECF244321}">
                <p14:modId xmlns:p14="http://schemas.microsoft.com/office/powerpoint/2010/main" val="3860099250"/>
              </p:ext>
            </p:extLst>
          </p:nvPr>
        </p:nvGraphicFramePr>
        <p:xfrm>
          <a:off x="233680" y="922869"/>
          <a:ext cx="10474960" cy="57116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 xmlns:a16="http://schemas.microsoft.com/office/drawing/2014/main" id="{970DD864-AB23-9F70-9B33-4F1305A2541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823" t="24922" r="3537"/>
          <a:stretch/>
        </p:blipFill>
        <p:spPr bwMode="auto">
          <a:xfrm>
            <a:off x="3063240" y="1559566"/>
            <a:ext cx="7239000" cy="3902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87780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A91FC9AA-1498-3A6D-882A-D4B0AB2CE8F0}"/>
              </a:ext>
            </a:extLst>
          </p:cNvPr>
          <p:cNvSpPr>
            <a:spLocks noGrp="1"/>
          </p:cNvSpPr>
          <p:nvPr>
            <p:ph type="ctrTitle"/>
          </p:nvPr>
        </p:nvSpPr>
        <p:spPr>
          <a:xfrm>
            <a:off x="4592320" y="6740843"/>
            <a:ext cx="9144000" cy="2387600"/>
          </a:xfrm>
        </p:spPr>
        <p:txBody>
          <a:bodyPr>
            <a:noAutofit/>
          </a:bodyPr>
          <a:lstStyle/>
          <a:p>
            <a:pPr algn="l">
              <a:lnSpc>
                <a:spcPct val="150000"/>
              </a:lnSpc>
            </a:pPr>
            <a:r>
              <a:rPr lang="en-IN" sz="2800" dirty="0"/>
              <a:t>1. Mostly crystalline</a:t>
            </a:r>
            <a:br>
              <a:rPr lang="en-IN" sz="2800" dirty="0"/>
            </a:br>
            <a:r>
              <a:rPr lang="en-IN" sz="2800" dirty="0"/>
              <a:t>2. high tensile strength</a:t>
            </a:r>
            <a:br>
              <a:rPr lang="en-IN" sz="2800" dirty="0"/>
            </a:br>
            <a:r>
              <a:rPr lang="en-IN" sz="2800" dirty="0"/>
              <a:t>3. Resistance to fracture toughness</a:t>
            </a:r>
            <a:br>
              <a:rPr lang="en-IN" sz="2800" dirty="0"/>
            </a:br>
            <a:r>
              <a:rPr lang="en-IN" sz="2800" dirty="0"/>
              <a:t>4. better elasticity</a:t>
            </a:r>
            <a:br>
              <a:rPr lang="en-IN" sz="2800" dirty="0"/>
            </a:br>
            <a:r>
              <a:rPr lang="en-IN" sz="2800" dirty="0"/>
              <a:t>5. better rigidity</a:t>
            </a:r>
            <a:br>
              <a:rPr lang="en-IN" sz="2800" dirty="0"/>
            </a:br>
            <a:r>
              <a:rPr lang="en-IN" sz="2800" dirty="0"/>
              <a:t>6. outstanding mechanical reliability</a:t>
            </a:r>
            <a:r>
              <a:rPr lang="en-IN" sz="900" dirty="0"/>
              <a:t/>
            </a:r>
            <a:br>
              <a:rPr lang="en-IN" sz="900" dirty="0"/>
            </a:br>
            <a:r>
              <a:rPr lang="en-IN" sz="2800" dirty="0"/>
              <a:t/>
            </a:r>
            <a:br>
              <a:rPr lang="en-IN" sz="2800" dirty="0"/>
            </a:br>
            <a:r>
              <a:rPr lang="en-IN" sz="2800" dirty="0"/>
              <a:t> </a:t>
            </a:r>
            <a:br>
              <a:rPr lang="en-IN" sz="2800" dirty="0"/>
            </a:br>
            <a:r>
              <a:rPr lang="en-IN" sz="2800" dirty="0"/>
              <a:t/>
            </a:r>
            <a:br>
              <a:rPr lang="en-IN" sz="2800" dirty="0"/>
            </a:br>
            <a:r>
              <a:rPr lang="en-IN" sz="2800" dirty="0"/>
              <a:t/>
            </a:r>
            <a:br>
              <a:rPr lang="en-IN" sz="2800" dirty="0"/>
            </a:br>
            <a:endParaRPr lang="en-IN" sz="2800" dirty="0"/>
          </a:p>
        </p:txBody>
      </p:sp>
      <p:grpSp>
        <p:nvGrpSpPr>
          <p:cNvPr id="7" name="Group 6">
            <a:extLst>
              <a:ext uri="{FF2B5EF4-FFF2-40B4-BE49-F238E27FC236}">
                <a16:creationId xmlns="" xmlns:a16="http://schemas.microsoft.com/office/drawing/2014/main" id="{7472D924-8227-AA20-212E-91B6DBB585CA}"/>
              </a:ext>
            </a:extLst>
          </p:cNvPr>
          <p:cNvGrpSpPr/>
          <p:nvPr/>
        </p:nvGrpSpPr>
        <p:grpSpPr>
          <a:xfrm>
            <a:off x="1178975" y="1133683"/>
            <a:ext cx="2173412" cy="1258154"/>
            <a:chOff x="188354" y="87726"/>
            <a:chExt cx="2173412" cy="1258154"/>
          </a:xfrm>
        </p:grpSpPr>
        <p:sp>
          <p:nvSpPr>
            <p:cNvPr id="8" name="Rectangle: Rounded Corners 7">
              <a:extLst>
                <a:ext uri="{FF2B5EF4-FFF2-40B4-BE49-F238E27FC236}">
                  <a16:creationId xmlns="" xmlns:a16="http://schemas.microsoft.com/office/drawing/2014/main" id="{FAAFB3D3-39D3-F9B9-F2B4-B3D12A0E1E54}"/>
                </a:ext>
              </a:extLst>
            </p:cNvPr>
            <p:cNvSpPr/>
            <p:nvPr/>
          </p:nvSpPr>
          <p:spPr>
            <a:xfrm>
              <a:off x="188354" y="87726"/>
              <a:ext cx="2173412" cy="1258154"/>
            </a:xfrm>
            <a:prstGeom prst="roundRect">
              <a:avLst>
                <a:gd name="adj" fmla="val 166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IN"/>
            </a:p>
          </p:txBody>
        </p:sp>
        <p:sp>
          <p:nvSpPr>
            <p:cNvPr id="9" name="Rectangle: Rounded Corners 4">
              <a:extLst>
                <a:ext uri="{FF2B5EF4-FFF2-40B4-BE49-F238E27FC236}">
                  <a16:creationId xmlns="" xmlns:a16="http://schemas.microsoft.com/office/drawing/2014/main" id="{3C98626D-C381-9C13-D84B-9E97FFB61D47}"/>
                </a:ext>
              </a:extLst>
            </p:cNvPr>
            <p:cNvSpPr txBox="1"/>
            <p:nvPr/>
          </p:nvSpPr>
          <p:spPr>
            <a:xfrm>
              <a:off x="249783" y="149155"/>
              <a:ext cx="2050554" cy="11352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Metals</a:t>
              </a:r>
            </a:p>
            <a:p>
              <a:pPr marL="0" lvl="0" indent="0" algn="ctr" defTabSz="800100">
                <a:lnSpc>
                  <a:spcPct val="90000"/>
                </a:lnSpc>
                <a:spcBef>
                  <a:spcPct val="0"/>
                </a:spcBef>
                <a:spcAft>
                  <a:spcPct val="35000"/>
                </a:spcAft>
                <a:buNone/>
              </a:pPr>
              <a:r>
                <a:rPr lang="en-US" sz="1800" kern="1200" dirty="0"/>
                <a:t>Properties</a:t>
              </a:r>
              <a:endParaRPr lang="en-IN" sz="1800" kern="1200" dirty="0"/>
            </a:p>
          </p:txBody>
        </p:sp>
      </p:grpSp>
    </p:spTree>
    <p:extLst>
      <p:ext uri="{BB962C8B-B14F-4D97-AF65-F5344CB8AC3E}">
        <p14:creationId xmlns:p14="http://schemas.microsoft.com/office/powerpoint/2010/main" val="28995195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A91FC9AA-1498-3A6D-882A-D4B0AB2CE8F0}"/>
              </a:ext>
            </a:extLst>
          </p:cNvPr>
          <p:cNvSpPr>
            <a:spLocks noGrp="1"/>
          </p:cNvSpPr>
          <p:nvPr>
            <p:ph type="ctrTitle"/>
          </p:nvPr>
        </p:nvSpPr>
        <p:spPr>
          <a:xfrm>
            <a:off x="3326573" y="2841256"/>
            <a:ext cx="9144000" cy="2387600"/>
          </a:xfrm>
        </p:spPr>
        <p:txBody>
          <a:bodyPr>
            <a:noAutofit/>
          </a:bodyPr>
          <a:lstStyle/>
          <a:p>
            <a:pPr algn="l">
              <a:lnSpc>
                <a:spcPct val="150000"/>
              </a:lnSpc>
            </a:pPr>
            <a:r>
              <a:rPr lang="en-IN" sz="2000" dirty="0"/>
              <a:t>1. Load bearing implants like orthopaedic, dental and maxillofacial surgery</a:t>
            </a:r>
            <a:br>
              <a:rPr lang="en-IN" sz="2000" dirty="0"/>
            </a:br>
            <a:r>
              <a:rPr lang="en-IN" sz="2000" dirty="0"/>
              <a:t>2. Stent and stent graft in cardiovascular surgeries</a:t>
            </a:r>
            <a:br>
              <a:rPr lang="en-IN" sz="2000" dirty="0"/>
            </a:br>
            <a:r>
              <a:rPr lang="en-IN" sz="2000" dirty="0"/>
              <a:t>3. Screws and plates for external fixation</a:t>
            </a:r>
            <a:r>
              <a:rPr lang="en-IN" sz="2800" dirty="0"/>
              <a:t/>
            </a:r>
            <a:br>
              <a:rPr lang="en-IN" sz="2800" dirty="0"/>
            </a:br>
            <a:r>
              <a:rPr lang="en-IN" sz="900" dirty="0"/>
              <a:t/>
            </a:r>
            <a:br>
              <a:rPr lang="en-IN" sz="900" dirty="0"/>
            </a:br>
            <a:r>
              <a:rPr lang="en-IN" sz="2800" dirty="0"/>
              <a:t/>
            </a:r>
            <a:br>
              <a:rPr lang="en-IN" sz="2800" dirty="0"/>
            </a:br>
            <a:r>
              <a:rPr lang="en-IN" sz="2800" dirty="0"/>
              <a:t> </a:t>
            </a:r>
            <a:br>
              <a:rPr lang="en-IN" sz="2800" dirty="0"/>
            </a:br>
            <a:r>
              <a:rPr lang="en-IN" sz="2800" dirty="0"/>
              <a:t/>
            </a:r>
            <a:br>
              <a:rPr lang="en-IN" sz="2800" dirty="0"/>
            </a:br>
            <a:r>
              <a:rPr lang="en-IN" sz="2800" dirty="0"/>
              <a:t/>
            </a:r>
            <a:br>
              <a:rPr lang="en-IN" sz="2800" dirty="0"/>
            </a:br>
            <a:endParaRPr lang="en-IN" sz="2800" dirty="0"/>
          </a:p>
        </p:txBody>
      </p:sp>
      <p:grpSp>
        <p:nvGrpSpPr>
          <p:cNvPr id="7" name="Group 6">
            <a:extLst>
              <a:ext uri="{FF2B5EF4-FFF2-40B4-BE49-F238E27FC236}">
                <a16:creationId xmlns="" xmlns:a16="http://schemas.microsoft.com/office/drawing/2014/main" id="{7472D924-8227-AA20-212E-91B6DBB585CA}"/>
              </a:ext>
            </a:extLst>
          </p:cNvPr>
          <p:cNvGrpSpPr/>
          <p:nvPr/>
        </p:nvGrpSpPr>
        <p:grpSpPr>
          <a:xfrm>
            <a:off x="295055" y="219283"/>
            <a:ext cx="2173412" cy="1258154"/>
            <a:chOff x="188354" y="87726"/>
            <a:chExt cx="2173412" cy="1258154"/>
          </a:xfrm>
        </p:grpSpPr>
        <p:sp>
          <p:nvSpPr>
            <p:cNvPr id="8" name="Rectangle: Rounded Corners 7">
              <a:extLst>
                <a:ext uri="{FF2B5EF4-FFF2-40B4-BE49-F238E27FC236}">
                  <a16:creationId xmlns="" xmlns:a16="http://schemas.microsoft.com/office/drawing/2014/main" id="{FAAFB3D3-39D3-F9B9-F2B4-B3D12A0E1E54}"/>
                </a:ext>
              </a:extLst>
            </p:cNvPr>
            <p:cNvSpPr/>
            <p:nvPr/>
          </p:nvSpPr>
          <p:spPr>
            <a:xfrm>
              <a:off x="188354" y="87726"/>
              <a:ext cx="2173412" cy="1258154"/>
            </a:xfrm>
            <a:prstGeom prst="roundRect">
              <a:avLst>
                <a:gd name="adj" fmla="val 166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IN"/>
            </a:p>
          </p:txBody>
        </p:sp>
        <p:sp>
          <p:nvSpPr>
            <p:cNvPr id="9" name="Rectangle: Rounded Corners 4">
              <a:extLst>
                <a:ext uri="{FF2B5EF4-FFF2-40B4-BE49-F238E27FC236}">
                  <a16:creationId xmlns="" xmlns:a16="http://schemas.microsoft.com/office/drawing/2014/main" id="{3C98626D-C381-9C13-D84B-9E97FFB61D47}"/>
                </a:ext>
              </a:extLst>
            </p:cNvPr>
            <p:cNvSpPr txBox="1"/>
            <p:nvPr/>
          </p:nvSpPr>
          <p:spPr>
            <a:xfrm>
              <a:off x="249783" y="149155"/>
              <a:ext cx="2050554" cy="11352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Metals</a:t>
              </a:r>
            </a:p>
            <a:p>
              <a:pPr marL="0" lvl="0" indent="0" algn="ctr" defTabSz="800100">
                <a:lnSpc>
                  <a:spcPct val="90000"/>
                </a:lnSpc>
                <a:spcBef>
                  <a:spcPct val="0"/>
                </a:spcBef>
                <a:spcAft>
                  <a:spcPct val="35000"/>
                </a:spcAft>
                <a:buNone/>
              </a:pPr>
              <a:r>
                <a:rPr lang="en-US" sz="1800" kern="1200" dirty="0"/>
                <a:t>Applications</a:t>
              </a:r>
              <a:endParaRPr lang="en-IN" sz="1800" kern="1200" dirty="0"/>
            </a:p>
          </p:txBody>
        </p:sp>
      </p:grpSp>
      <p:pic>
        <p:nvPicPr>
          <p:cNvPr id="2" name="Picture 2">
            <a:extLst>
              <a:ext uri="{FF2B5EF4-FFF2-40B4-BE49-F238E27FC236}">
                <a16:creationId xmlns="" xmlns:a16="http://schemas.microsoft.com/office/drawing/2014/main" id="{6358AF52-1FAC-6146-F53A-7E4BED0D57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560" b="3054"/>
          <a:stretch/>
        </p:blipFill>
        <p:spPr bwMode="auto">
          <a:xfrm>
            <a:off x="1148080" y="2339032"/>
            <a:ext cx="10078720" cy="4112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118346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A91FC9AA-1498-3A6D-882A-D4B0AB2CE8F0}"/>
              </a:ext>
            </a:extLst>
          </p:cNvPr>
          <p:cNvSpPr>
            <a:spLocks noGrp="1"/>
          </p:cNvSpPr>
          <p:nvPr>
            <p:ph type="ctrTitle"/>
          </p:nvPr>
        </p:nvSpPr>
        <p:spPr>
          <a:xfrm>
            <a:off x="3326573" y="2841256"/>
            <a:ext cx="9144000" cy="2387600"/>
          </a:xfrm>
        </p:spPr>
        <p:txBody>
          <a:bodyPr>
            <a:noAutofit/>
          </a:bodyPr>
          <a:lstStyle/>
          <a:p>
            <a:pPr algn="l">
              <a:lnSpc>
                <a:spcPct val="150000"/>
              </a:lnSpc>
            </a:pPr>
            <a:r>
              <a:rPr lang="en-IN" sz="2000" dirty="0"/>
              <a:t>4. Ti-Alloy pacemaker case and metallic leads encapsulated in silicone tubing</a:t>
            </a:r>
            <a:br>
              <a:rPr lang="en-IN" sz="2000" dirty="0"/>
            </a:br>
            <a:r>
              <a:rPr lang="en-IN" sz="2000" dirty="0"/>
              <a:t>5. In phrenic stimulator for respiratory control</a:t>
            </a:r>
            <a:br>
              <a:rPr lang="en-IN" sz="2000" dirty="0"/>
            </a:br>
            <a:r>
              <a:rPr lang="en-IN" sz="2000" dirty="0"/>
              <a:t>6. Metal electrodes</a:t>
            </a:r>
            <a:r>
              <a:rPr lang="en-IN" sz="2800" dirty="0"/>
              <a:t/>
            </a:r>
            <a:br>
              <a:rPr lang="en-IN" sz="2800" dirty="0"/>
            </a:br>
            <a:r>
              <a:rPr lang="en-IN" sz="900" dirty="0"/>
              <a:t/>
            </a:r>
            <a:br>
              <a:rPr lang="en-IN" sz="900" dirty="0"/>
            </a:br>
            <a:r>
              <a:rPr lang="en-IN" sz="2800" dirty="0"/>
              <a:t/>
            </a:r>
            <a:br>
              <a:rPr lang="en-IN" sz="2800" dirty="0"/>
            </a:br>
            <a:r>
              <a:rPr lang="en-IN" sz="2800" dirty="0"/>
              <a:t> </a:t>
            </a:r>
            <a:br>
              <a:rPr lang="en-IN" sz="2800" dirty="0"/>
            </a:br>
            <a:r>
              <a:rPr lang="en-IN" sz="2800" dirty="0"/>
              <a:t/>
            </a:r>
            <a:br>
              <a:rPr lang="en-IN" sz="2800" dirty="0"/>
            </a:br>
            <a:r>
              <a:rPr lang="en-IN" sz="2800" dirty="0"/>
              <a:t/>
            </a:r>
            <a:br>
              <a:rPr lang="en-IN" sz="2800" dirty="0"/>
            </a:br>
            <a:endParaRPr lang="en-IN" sz="2800" dirty="0"/>
          </a:p>
        </p:txBody>
      </p:sp>
      <p:grpSp>
        <p:nvGrpSpPr>
          <p:cNvPr id="7" name="Group 6">
            <a:extLst>
              <a:ext uri="{FF2B5EF4-FFF2-40B4-BE49-F238E27FC236}">
                <a16:creationId xmlns="" xmlns:a16="http://schemas.microsoft.com/office/drawing/2014/main" id="{7472D924-8227-AA20-212E-91B6DBB585CA}"/>
              </a:ext>
            </a:extLst>
          </p:cNvPr>
          <p:cNvGrpSpPr/>
          <p:nvPr/>
        </p:nvGrpSpPr>
        <p:grpSpPr>
          <a:xfrm>
            <a:off x="295055" y="219283"/>
            <a:ext cx="2173412" cy="1258154"/>
            <a:chOff x="188354" y="87726"/>
            <a:chExt cx="2173412" cy="1258154"/>
          </a:xfrm>
        </p:grpSpPr>
        <p:sp>
          <p:nvSpPr>
            <p:cNvPr id="8" name="Rectangle: Rounded Corners 7">
              <a:extLst>
                <a:ext uri="{FF2B5EF4-FFF2-40B4-BE49-F238E27FC236}">
                  <a16:creationId xmlns="" xmlns:a16="http://schemas.microsoft.com/office/drawing/2014/main" id="{FAAFB3D3-39D3-F9B9-F2B4-B3D12A0E1E54}"/>
                </a:ext>
              </a:extLst>
            </p:cNvPr>
            <p:cNvSpPr/>
            <p:nvPr/>
          </p:nvSpPr>
          <p:spPr>
            <a:xfrm>
              <a:off x="188354" y="87726"/>
              <a:ext cx="2173412" cy="1258154"/>
            </a:xfrm>
            <a:prstGeom prst="roundRect">
              <a:avLst>
                <a:gd name="adj" fmla="val 166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IN"/>
            </a:p>
          </p:txBody>
        </p:sp>
        <p:sp>
          <p:nvSpPr>
            <p:cNvPr id="9" name="Rectangle: Rounded Corners 4">
              <a:extLst>
                <a:ext uri="{FF2B5EF4-FFF2-40B4-BE49-F238E27FC236}">
                  <a16:creationId xmlns="" xmlns:a16="http://schemas.microsoft.com/office/drawing/2014/main" id="{3C98626D-C381-9C13-D84B-9E97FFB61D47}"/>
                </a:ext>
              </a:extLst>
            </p:cNvPr>
            <p:cNvSpPr txBox="1"/>
            <p:nvPr/>
          </p:nvSpPr>
          <p:spPr>
            <a:xfrm>
              <a:off x="249783" y="149155"/>
              <a:ext cx="2050554" cy="11352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Metals</a:t>
              </a:r>
            </a:p>
            <a:p>
              <a:pPr marL="0" lvl="0" indent="0" algn="ctr" defTabSz="800100">
                <a:lnSpc>
                  <a:spcPct val="90000"/>
                </a:lnSpc>
                <a:spcBef>
                  <a:spcPct val="0"/>
                </a:spcBef>
                <a:spcAft>
                  <a:spcPct val="35000"/>
                </a:spcAft>
                <a:buNone/>
              </a:pPr>
              <a:r>
                <a:rPr lang="en-US" sz="1800" kern="1200" dirty="0"/>
                <a:t>Applications</a:t>
              </a:r>
              <a:endParaRPr lang="en-IN" sz="1800" kern="1200" dirty="0"/>
            </a:p>
          </p:txBody>
        </p:sp>
      </p:grpSp>
      <p:pic>
        <p:nvPicPr>
          <p:cNvPr id="3" name="Picture 2">
            <a:extLst>
              <a:ext uri="{FF2B5EF4-FFF2-40B4-BE49-F238E27FC236}">
                <a16:creationId xmlns="" xmlns:a16="http://schemas.microsoft.com/office/drawing/2014/main" id="{64ECFFC7-2084-FB6E-D5B2-0BC1C44B747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7574" r="3933"/>
          <a:stretch/>
        </p:blipFill>
        <p:spPr bwMode="auto">
          <a:xfrm>
            <a:off x="1541724" y="2525243"/>
            <a:ext cx="8532629" cy="3802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72952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A91FC9AA-1498-3A6D-882A-D4B0AB2CE8F0}"/>
              </a:ext>
            </a:extLst>
          </p:cNvPr>
          <p:cNvSpPr>
            <a:spLocks noGrp="1"/>
          </p:cNvSpPr>
          <p:nvPr>
            <p:ph type="ctrTitle"/>
          </p:nvPr>
        </p:nvSpPr>
        <p:spPr>
          <a:xfrm>
            <a:off x="486439" y="5365753"/>
            <a:ext cx="9144000" cy="2387600"/>
          </a:xfrm>
        </p:spPr>
        <p:txBody>
          <a:bodyPr>
            <a:noAutofit/>
          </a:bodyPr>
          <a:lstStyle/>
          <a:p>
            <a:pPr algn="l">
              <a:lnSpc>
                <a:spcPct val="150000"/>
              </a:lnSpc>
            </a:pPr>
            <a:r>
              <a:rPr lang="en-IN" sz="2000" dirty="0"/>
              <a:t>7. Head and neck of femur replacement</a:t>
            </a:r>
            <a:br>
              <a:rPr lang="en-IN" sz="2000" dirty="0"/>
            </a:br>
            <a:r>
              <a:rPr lang="en-IN" sz="2000" dirty="0"/>
              <a:t>8. Knee replacement</a:t>
            </a:r>
            <a:br>
              <a:rPr lang="en-IN" sz="2000" dirty="0"/>
            </a:br>
            <a:r>
              <a:rPr lang="en-IN" sz="2000" dirty="0"/>
              <a:t>9. Stent </a:t>
            </a:r>
            <a:br>
              <a:rPr lang="en-IN" sz="2000" dirty="0"/>
            </a:br>
            <a:r>
              <a:rPr lang="en-IN" sz="2800" dirty="0"/>
              <a:t/>
            </a:r>
            <a:br>
              <a:rPr lang="en-IN" sz="2800" dirty="0"/>
            </a:br>
            <a:r>
              <a:rPr lang="en-IN" sz="900" dirty="0"/>
              <a:t/>
            </a:r>
            <a:br>
              <a:rPr lang="en-IN" sz="900" dirty="0"/>
            </a:br>
            <a:r>
              <a:rPr lang="en-IN" sz="2800" dirty="0"/>
              <a:t/>
            </a:r>
            <a:br>
              <a:rPr lang="en-IN" sz="2800" dirty="0"/>
            </a:br>
            <a:r>
              <a:rPr lang="en-IN" sz="2800" dirty="0"/>
              <a:t> </a:t>
            </a:r>
            <a:br>
              <a:rPr lang="en-IN" sz="2800" dirty="0"/>
            </a:br>
            <a:r>
              <a:rPr lang="en-IN" sz="2800" dirty="0"/>
              <a:t/>
            </a:r>
            <a:br>
              <a:rPr lang="en-IN" sz="2800" dirty="0"/>
            </a:br>
            <a:r>
              <a:rPr lang="en-IN" sz="2800" dirty="0"/>
              <a:t/>
            </a:r>
            <a:br>
              <a:rPr lang="en-IN" sz="2800" dirty="0"/>
            </a:br>
            <a:endParaRPr lang="en-IN" sz="2800" dirty="0"/>
          </a:p>
        </p:txBody>
      </p:sp>
      <p:grpSp>
        <p:nvGrpSpPr>
          <p:cNvPr id="7" name="Group 6">
            <a:extLst>
              <a:ext uri="{FF2B5EF4-FFF2-40B4-BE49-F238E27FC236}">
                <a16:creationId xmlns="" xmlns:a16="http://schemas.microsoft.com/office/drawing/2014/main" id="{7472D924-8227-AA20-212E-91B6DBB585CA}"/>
              </a:ext>
            </a:extLst>
          </p:cNvPr>
          <p:cNvGrpSpPr/>
          <p:nvPr/>
        </p:nvGrpSpPr>
        <p:grpSpPr>
          <a:xfrm>
            <a:off x="369483" y="708381"/>
            <a:ext cx="2173412" cy="1258154"/>
            <a:chOff x="188354" y="87726"/>
            <a:chExt cx="2173412" cy="1258154"/>
          </a:xfrm>
        </p:grpSpPr>
        <p:sp>
          <p:nvSpPr>
            <p:cNvPr id="8" name="Rectangle: Rounded Corners 7">
              <a:extLst>
                <a:ext uri="{FF2B5EF4-FFF2-40B4-BE49-F238E27FC236}">
                  <a16:creationId xmlns="" xmlns:a16="http://schemas.microsoft.com/office/drawing/2014/main" id="{FAAFB3D3-39D3-F9B9-F2B4-B3D12A0E1E54}"/>
                </a:ext>
              </a:extLst>
            </p:cNvPr>
            <p:cNvSpPr/>
            <p:nvPr/>
          </p:nvSpPr>
          <p:spPr>
            <a:xfrm>
              <a:off x="188354" y="87726"/>
              <a:ext cx="2173412" cy="1258154"/>
            </a:xfrm>
            <a:prstGeom prst="roundRect">
              <a:avLst>
                <a:gd name="adj" fmla="val 166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IN"/>
            </a:p>
          </p:txBody>
        </p:sp>
        <p:sp>
          <p:nvSpPr>
            <p:cNvPr id="9" name="Rectangle: Rounded Corners 4">
              <a:extLst>
                <a:ext uri="{FF2B5EF4-FFF2-40B4-BE49-F238E27FC236}">
                  <a16:creationId xmlns="" xmlns:a16="http://schemas.microsoft.com/office/drawing/2014/main" id="{3C98626D-C381-9C13-D84B-9E97FFB61D47}"/>
                </a:ext>
              </a:extLst>
            </p:cNvPr>
            <p:cNvSpPr txBox="1"/>
            <p:nvPr/>
          </p:nvSpPr>
          <p:spPr>
            <a:xfrm>
              <a:off x="249783" y="149155"/>
              <a:ext cx="2050554" cy="11352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Metals</a:t>
              </a:r>
            </a:p>
            <a:p>
              <a:pPr marL="0" lvl="0" indent="0" algn="ctr" defTabSz="800100">
                <a:lnSpc>
                  <a:spcPct val="90000"/>
                </a:lnSpc>
                <a:spcBef>
                  <a:spcPct val="0"/>
                </a:spcBef>
                <a:spcAft>
                  <a:spcPct val="35000"/>
                </a:spcAft>
                <a:buNone/>
              </a:pPr>
              <a:r>
                <a:rPr lang="en-US" sz="1800" kern="1200" dirty="0"/>
                <a:t>Applications</a:t>
              </a:r>
              <a:endParaRPr lang="en-IN" sz="1800" kern="1200" dirty="0"/>
            </a:p>
          </p:txBody>
        </p:sp>
      </p:grpSp>
      <p:pic>
        <p:nvPicPr>
          <p:cNvPr id="2" name="Picture 2">
            <a:extLst>
              <a:ext uri="{FF2B5EF4-FFF2-40B4-BE49-F238E27FC236}">
                <a16:creationId xmlns="" xmlns:a16="http://schemas.microsoft.com/office/drawing/2014/main" id="{A98438EC-23A9-533E-5116-EBEF4FF4A6A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412" r="1654" b="2441"/>
          <a:stretch/>
        </p:blipFill>
        <p:spPr bwMode="auto">
          <a:xfrm>
            <a:off x="4813897" y="-55592"/>
            <a:ext cx="6477887" cy="3655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a:extLst>
              <a:ext uri="{FF2B5EF4-FFF2-40B4-BE49-F238E27FC236}">
                <a16:creationId xmlns="" xmlns:a16="http://schemas.microsoft.com/office/drawing/2014/main" id="{1D0ADDBD-4190-D32D-5A4A-7423A5A982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693" b="2390"/>
          <a:stretch/>
        </p:blipFill>
        <p:spPr bwMode="auto">
          <a:xfrm>
            <a:off x="5058440" y="3045254"/>
            <a:ext cx="6930957" cy="3665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424929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CACD89D-B361-E0F9-3D43-D00D4E4A1A9C}"/>
              </a:ext>
            </a:extLst>
          </p:cNvPr>
          <p:cNvSpPr>
            <a:spLocks noGrp="1"/>
          </p:cNvSpPr>
          <p:nvPr>
            <p:ph type="ctrTitle"/>
          </p:nvPr>
        </p:nvSpPr>
        <p:spPr>
          <a:xfrm>
            <a:off x="-1463040" y="223529"/>
            <a:ext cx="13939520" cy="787083"/>
          </a:xfrm>
        </p:spPr>
        <p:txBody>
          <a:bodyPr>
            <a:normAutofit fontScale="90000"/>
          </a:bodyPr>
          <a:lstStyle/>
          <a:p>
            <a:pPr lvl="0"/>
            <a:r>
              <a:rPr lang="en-IN" dirty="0"/>
              <a:t>On the basis of materials used</a:t>
            </a:r>
          </a:p>
        </p:txBody>
      </p:sp>
      <p:graphicFrame>
        <p:nvGraphicFramePr>
          <p:cNvPr id="4" name="Diagram 3">
            <a:extLst>
              <a:ext uri="{FF2B5EF4-FFF2-40B4-BE49-F238E27FC236}">
                <a16:creationId xmlns="" xmlns:a16="http://schemas.microsoft.com/office/drawing/2014/main" id="{3E17ECE7-2AD8-A564-C694-979B6F21CEAC}"/>
              </a:ext>
            </a:extLst>
          </p:cNvPr>
          <p:cNvGraphicFramePr/>
          <p:nvPr>
            <p:extLst>
              <p:ext uri="{D42A27DB-BD31-4B8C-83A1-F6EECF244321}">
                <p14:modId xmlns:p14="http://schemas.microsoft.com/office/powerpoint/2010/main" val="3907273475"/>
              </p:ext>
            </p:extLst>
          </p:nvPr>
        </p:nvGraphicFramePr>
        <p:xfrm>
          <a:off x="233680" y="922869"/>
          <a:ext cx="10474960" cy="57116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2">
            <a:extLst>
              <a:ext uri="{FF2B5EF4-FFF2-40B4-BE49-F238E27FC236}">
                <a16:creationId xmlns="" xmlns:a16="http://schemas.microsoft.com/office/drawing/2014/main" id="{5F618B49-DF20-A65C-117F-F87F6C66A9F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738" t="25600" r="35570" b="17812"/>
          <a:stretch/>
        </p:blipFill>
        <p:spPr bwMode="auto">
          <a:xfrm>
            <a:off x="4391666" y="1828800"/>
            <a:ext cx="4800601"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a:extLst>
              <a:ext uri="{FF2B5EF4-FFF2-40B4-BE49-F238E27FC236}">
                <a16:creationId xmlns="" xmlns:a16="http://schemas.microsoft.com/office/drawing/2014/main" id="{D181FD1A-6302-B427-C279-0AA5BCC19918}"/>
              </a:ext>
            </a:extLst>
          </p:cNvPr>
          <p:cNvSpPr txBox="1">
            <a:spLocks/>
          </p:cNvSpPr>
          <p:nvPr/>
        </p:nvSpPr>
        <p:spPr>
          <a:xfrm>
            <a:off x="-398427" y="3429000"/>
            <a:ext cx="4351315" cy="787083"/>
          </a:xfrm>
          <a:prstGeom prst="rect">
            <a:avLst/>
          </a:prstGeom>
        </p:spPr>
        <p:txBody>
          <a:bodyPr vert="horz" lIns="91440" tIns="45720" rIns="91440" bIns="45720" rtlCol="0" anchor="b">
            <a:normAutofit fontScale="9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3200" dirty="0"/>
              <a:t>May be crystalline or amorphous</a:t>
            </a:r>
          </a:p>
        </p:txBody>
      </p:sp>
    </p:spTree>
    <p:extLst>
      <p:ext uri="{BB962C8B-B14F-4D97-AF65-F5344CB8AC3E}">
        <p14:creationId xmlns:p14="http://schemas.microsoft.com/office/powerpoint/2010/main" val="360627066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 xmlns:a16="http://schemas.microsoft.com/office/drawing/2014/main" id="{3E17ECE7-2AD8-A564-C694-979B6F21CEAC}"/>
              </a:ext>
            </a:extLst>
          </p:cNvPr>
          <p:cNvGraphicFramePr/>
          <p:nvPr>
            <p:extLst>
              <p:ext uri="{D42A27DB-BD31-4B8C-83A1-F6EECF244321}">
                <p14:modId xmlns:p14="http://schemas.microsoft.com/office/powerpoint/2010/main" val="2390028639"/>
              </p:ext>
            </p:extLst>
          </p:nvPr>
        </p:nvGraphicFramePr>
        <p:xfrm>
          <a:off x="233680" y="922869"/>
          <a:ext cx="10474960" cy="57116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
            <a:extLst>
              <a:ext uri="{FF2B5EF4-FFF2-40B4-BE49-F238E27FC236}">
                <a16:creationId xmlns="" xmlns:a16="http://schemas.microsoft.com/office/drawing/2014/main" id="{D181FD1A-6302-B427-C279-0AA5BCC19918}"/>
              </a:ext>
            </a:extLst>
          </p:cNvPr>
          <p:cNvSpPr txBox="1">
            <a:spLocks/>
          </p:cNvSpPr>
          <p:nvPr/>
        </p:nvSpPr>
        <p:spPr>
          <a:xfrm>
            <a:off x="3535627" y="385667"/>
            <a:ext cx="7022511" cy="250396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2900" dirty="0"/>
              <a:t>Further classified into </a:t>
            </a:r>
          </a:p>
          <a:p>
            <a:pPr algn="l"/>
            <a:r>
              <a:rPr lang="en-IN" sz="2900" b="1" dirty="0">
                <a:highlight>
                  <a:srgbClr val="FFFF00"/>
                </a:highlight>
              </a:rPr>
              <a:t>1. Bioinert ceramics: </a:t>
            </a:r>
          </a:p>
          <a:p>
            <a:pPr algn="l"/>
            <a:r>
              <a:rPr lang="en-IN" sz="2900" dirty="0"/>
              <a:t>Alumina Al</a:t>
            </a:r>
            <a:r>
              <a:rPr lang="en-IN" sz="2900" baseline="-25000" dirty="0"/>
              <a:t>2</a:t>
            </a:r>
            <a:r>
              <a:rPr lang="en-IN" sz="2900" dirty="0"/>
              <a:t>O</a:t>
            </a:r>
            <a:r>
              <a:rPr lang="en-IN" sz="2900" baseline="-25000" dirty="0"/>
              <a:t>3</a:t>
            </a:r>
          </a:p>
          <a:p>
            <a:pPr algn="l"/>
            <a:r>
              <a:rPr lang="en-IN" sz="2900" dirty="0"/>
              <a:t>Zirconia ZrO</a:t>
            </a:r>
            <a:r>
              <a:rPr lang="en-IN" sz="2900" baseline="-25000" dirty="0"/>
              <a:t>2</a:t>
            </a:r>
          </a:p>
          <a:p>
            <a:pPr algn="l"/>
            <a:r>
              <a:rPr lang="en-IN" sz="2900" b="1" dirty="0">
                <a:highlight>
                  <a:srgbClr val="FFFF00"/>
                </a:highlight>
              </a:rPr>
              <a:t>2. Bioresorbable</a:t>
            </a:r>
            <a:endParaRPr lang="en-IN" sz="1400" b="1" dirty="0">
              <a:highlight>
                <a:srgbClr val="FFFF00"/>
              </a:highlight>
            </a:endParaRPr>
          </a:p>
          <a:p>
            <a:pPr marL="457200" indent="-457200">
              <a:buFont typeface="Arial" panose="020B0604020202020204" pitchFamily="34" charset="0"/>
              <a:buChar char="•"/>
            </a:pPr>
            <a:endParaRPr lang="en-IN" sz="1400" dirty="0"/>
          </a:p>
        </p:txBody>
      </p:sp>
      <p:pic>
        <p:nvPicPr>
          <p:cNvPr id="8" name="Picture 2">
            <a:extLst>
              <a:ext uri="{FF2B5EF4-FFF2-40B4-BE49-F238E27FC236}">
                <a16:creationId xmlns="" xmlns:a16="http://schemas.microsoft.com/office/drawing/2014/main" id="{22F3A170-0C24-A036-C068-8EA9389BFA6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54" t="34314" r="6544" b="6988"/>
          <a:stretch/>
        </p:blipFill>
        <p:spPr bwMode="auto">
          <a:xfrm>
            <a:off x="3471533" y="2734743"/>
            <a:ext cx="8096627" cy="3656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85555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 xmlns:a16="http://schemas.microsoft.com/office/drawing/2014/main" id="{3E17ECE7-2AD8-A564-C694-979B6F21CEAC}"/>
              </a:ext>
            </a:extLst>
          </p:cNvPr>
          <p:cNvGraphicFramePr/>
          <p:nvPr>
            <p:extLst>
              <p:ext uri="{D42A27DB-BD31-4B8C-83A1-F6EECF244321}">
                <p14:modId xmlns:p14="http://schemas.microsoft.com/office/powerpoint/2010/main" val="2743832618"/>
              </p:ext>
            </p:extLst>
          </p:nvPr>
        </p:nvGraphicFramePr>
        <p:xfrm>
          <a:off x="233680" y="922869"/>
          <a:ext cx="10474960" cy="57116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
            <a:extLst>
              <a:ext uri="{FF2B5EF4-FFF2-40B4-BE49-F238E27FC236}">
                <a16:creationId xmlns="" xmlns:a16="http://schemas.microsoft.com/office/drawing/2014/main" id="{D181FD1A-6302-B427-C279-0AA5BCC19918}"/>
              </a:ext>
            </a:extLst>
          </p:cNvPr>
          <p:cNvSpPr txBox="1">
            <a:spLocks/>
          </p:cNvSpPr>
          <p:nvPr/>
        </p:nvSpPr>
        <p:spPr>
          <a:xfrm>
            <a:off x="2584751" y="87728"/>
            <a:ext cx="7022511" cy="100719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2900" dirty="0"/>
              <a:t>1. Femoral implants</a:t>
            </a:r>
            <a:endParaRPr lang="en-IN" sz="1400" b="1" dirty="0">
              <a:highlight>
                <a:srgbClr val="FFFF00"/>
              </a:highlight>
            </a:endParaRPr>
          </a:p>
          <a:p>
            <a:pPr marL="457200" indent="-457200">
              <a:buFont typeface="Arial" panose="020B0604020202020204" pitchFamily="34" charset="0"/>
              <a:buChar char="•"/>
            </a:pPr>
            <a:endParaRPr lang="en-IN" sz="1400" dirty="0"/>
          </a:p>
        </p:txBody>
      </p:sp>
      <p:pic>
        <p:nvPicPr>
          <p:cNvPr id="2" name="Picture 2">
            <a:extLst>
              <a:ext uri="{FF2B5EF4-FFF2-40B4-BE49-F238E27FC236}">
                <a16:creationId xmlns="" xmlns:a16="http://schemas.microsoft.com/office/drawing/2014/main" id="{00A61650-1DEE-B42C-FE44-3BB56E18B6B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5828"/>
          <a:stretch/>
        </p:blipFill>
        <p:spPr bwMode="auto">
          <a:xfrm>
            <a:off x="3174814" y="1094926"/>
            <a:ext cx="8554079" cy="4524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555389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 xmlns:a16="http://schemas.microsoft.com/office/drawing/2014/main" id="{3E17ECE7-2AD8-A564-C694-979B6F21CEAC}"/>
              </a:ext>
            </a:extLst>
          </p:cNvPr>
          <p:cNvGraphicFramePr/>
          <p:nvPr/>
        </p:nvGraphicFramePr>
        <p:xfrm>
          <a:off x="233680" y="922869"/>
          <a:ext cx="10474960" cy="57116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
            <a:extLst>
              <a:ext uri="{FF2B5EF4-FFF2-40B4-BE49-F238E27FC236}">
                <a16:creationId xmlns="" xmlns:a16="http://schemas.microsoft.com/office/drawing/2014/main" id="{D181FD1A-6302-B427-C279-0AA5BCC19918}"/>
              </a:ext>
            </a:extLst>
          </p:cNvPr>
          <p:cNvSpPr txBox="1">
            <a:spLocks/>
          </p:cNvSpPr>
          <p:nvPr/>
        </p:nvSpPr>
        <p:spPr>
          <a:xfrm>
            <a:off x="2584751" y="87728"/>
            <a:ext cx="7022511" cy="100719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2900" dirty="0"/>
              <a:t>2. Cosmo-surgery/orthodontics</a:t>
            </a:r>
            <a:endParaRPr lang="en-IN" sz="1400" b="1" dirty="0">
              <a:highlight>
                <a:srgbClr val="FFFF00"/>
              </a:highlight>
            </a:endParaRPr>
          </a:p>
          <a:p>
            <a:pPr marL="457200" indent="-457200">
              <a:buFont typeface="Arial" panose="020B0604020202020204" pitchFamily="34" charset="0"/>
              <a:buChar char="•"/>
            </a:pPr>
            <a:endParaRPr lang="en-IN" sz="1400" dirty="0"/>
          </a:p>
        </p:txBody>
      </p:sp>
      <p:pic>
        <p:nvPicPr>
          <p:cNvPr id="3" name="Picture 2">
            <a:extLst>
              <a:ext uri="{FF2B5EF4-FFF2-40B4-BE49-F238E27FC236}">
                <a16:creationId xmlns="" xmlns:a16="http://schemas.microsoft.com/office/drawing/2014/main" id="{2248873C-1FDC-9029-B6D0-5430CE5D827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419" b="11387"/>
          <a:stretch/>
        </p:blipFill>
        <p:spPr bwMode="auto">
          <a:xfrm>
            <a:off x="2306967" y="2854842"/>
            <a:ext cx="8493577"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74385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 xmlns:a16="http://schemas.microsoft.com/office/drawing/2014/main" id="{151CBC23-E16F-8F45-814C-441FEB9CB157}"/>
              </a:ext>
            </a:extLst>
          </p:cNvPr>
          <p:cNvGrpSpPr/>
          <p:nvPr/>
        </p:nvGrpSpPr>
        <p:grpSpPr>
          <a:xfrm>
            <a:off x="1050293" y="139752"/>
            <a:ext cx="10057151" cy="6578496"/>
            <a:chOff x="193040" y="14620"/>
            <a:chExt cx="8896526" cy="6578496"/>
          </a:xfrm>
        </p:grpSpPr>
        <p:sp>
          <p:nvSpPr>
            <p:cNvPr id="8" name="TextBox 7">
              <a:extLst>
                <a:ext uri="{FF2B5EF4-FFF2-40B4-BE49-F238E27FC236}">
                  <a16:creationId xmlns="" xmlns:a16="http://schemas.microsoft.com/office/drawing/2014/main" id="{B53F0BD1-E51C-C846-3401-7468FD6C8BEA}"/>
                </a:ext>
              </a:extLst>
            </p:cNvPr>
            <p:cNvSpPr txBox="1"/>
            <p:nvPr/>
          </p:nvSpPr>
          <p:spPr>
            <a:xfrm>
              <a:off x="6778627" y="14620"/>
              <a:ext cx="2080507" cy="584775"/>
            </a:xfrm>
            <a:prstGeom prst="rect">
              <a:avLst/>
            </a:prstGeom>
            <a:solidFill>
              <a:schemeClr val="accent2"/>
            </a:solidFill>
          </p:spPr>
          <p:txBody>
            <a:bodyPr wrap="none" rtlCol="0">
              <a:spAutoFit/>
            </a:bodyPr>
            <a:lstStyle/>
            <a:p>
              <a:r>
                <a:rPr lang="en-US" sz="3200" b="1" i="1" dirty="0">
                  <a:solidFill>
                    <a:schemeClr val="bg1"/>
                  </a:solidFill>
                  <a:latin typeface="Times New Roman" pitchFamily="18" charset="0"/>
                  <a:cs typeface="Times New Roman" pitchFamily="18" charset="0"/>
                </a:rPr>
                <a:t>Biomaterials</a:t>
              </a:r>
            </a:p>
          </p:txBody>
        </p:sp>
        <p:pic>
          <p:nvPicPr>
            <p:cNvPr id="9" name="Picture 8">
              <a:extLst>
                <a:ext uri="{FF2B5EF4-FFF2-40B4-BE49-F238E27FC236}">
                  <a16:creationId xmlns="" xmlns:a16="http://schemas.microsoft.com/office/drawing/2014/main" id="{D3906D3B-23CE-1D90-AEFD-B121913D8F5E}"/>
                </a:ext>
              </a:extLst>
            </p:cNvPr>
            <p:cNvPicPr>
              <a:picLocks noChangeAspect="1"/>
            </p:cNvPicPr>
            <p:nvPr/>
          </p:nvPicPr>
          <p:blipFill rotWithShape="1">
            <a:blip r:embed="rId2"/>
            <a:srcRect l="5507" t="2172" r="5710"/>
            <a:stretch/>
          </p:blipFill>
          <p:spPr>
            <a:xfrm>
              <a:off x="4933222" y="3652937"/>
              <a:ext cx="4156344" cy="2940179"/>
            </a:xfrm>
            <a:prstGeom prst="rect">
              <a:avLst/>
            </a:prstGeom>
          </p:spPr>
        </p:pic>
        <p:sp>
          <p:nvSpPr>
            <p:cNvPr id="10" name="TextBox 9">
              <a:extLst>
                <a:ext uri="{FF2B5EF4-FFF2-40B4-BE49-F238E27FC236}">
                  <a16:creationId xmlns="" xmlns:a16="http://schemas.microsoft.com/office/drawing/2014/main" id="{9F3E484E-03BE-6855-DFAA-24D25ABAEAD7}"/>
                </a:ext>
              </a:extLst>
            </p:cNvPr>
            <p:cNvSpPr txBox="1"/>
            <p:nvPr/>
          </p:nvSpPr>
          <p:spPr>
            <a:xfrm>
              <a:off x="193040" y="1079242"/>
              <a:ext cx="8722361" cy="5016758"/>
            </a:xfrm>
            <a:prstGeom prst="rect">
              <a:avLst/>
            </a:prstGeom>
            <a:noFill/>
          </p:spPr>
          <p:txBody>
            <a:bodyPr wrap="square">
              <a:spAutoFit/>
            </a:bodyPr>
            <a:lstStyle/>
            <a:p>
              <a:pPr algn="just" fontAlgn="auto"/>
              <a:r>
                <a:rPr lang="en-US" sz="2000" b="0" i="0" dirty="0">
                  <a:effectLst/>
                  <a:latin typeface="Cambria" pitchFamily="18" charset="0"/>
                  <a:ea typeface="Cambria" pitchFamily="18" charset="0"/>
                </a:rPr>
                <a:t>Biomaterials are substances that can interact with biological systems for medical purposes. Biomaterials can be derived from nature or synthesized in the laboratory using a variety of chemical approaches.</a:t>
              </a:r>
            </a:p>
            <a:p>
              <a:pPr algn="just" fontAlgn="auto"/>
              <a:endParaRPr lang="en-US" sz="2000" b="0" i="0" dirty="0">
                <a:effectLst/>
                <a:latin typeface="Cambria" pitchFamily="18" charset="0"/>
                <a:ea typeface="Cambria" pitchFamily="18" charset="0"/>
              </a:endParaRPr>
            </a:p>
            <a:p>
              <a:pPr algn="just" fontAlgn="auto"/>
              <a:r>
                <a:rPr lang="en-US" sz="2000" b="1" i="0" dirty="0">
                  <a:effectLst/>
                  <a:latin typeface="Cambria" pitchFamily="18" charset="0"/>
                  <a:ea typeface="Cambria" pitchFamily="18" charset="0"/>
                </a:rPr>
                <a:t>Characteristics of Biomaterials</a:t>
              </a:r>
            </a:p>
            <a:p>
              <a:pPr algn="just" fontAlgn="auto"/>
              <a:r>
                <a:rPr lang="en-US" sz="2000" b="0" i="0" dirty="0" err="1">
                  <a:effectLst/>
                  <a:latin typeface="Cambria" pitchFamily="18" charset="0"/>
                  <a:ea typeface="Cambria" pitchFamily="18" charset="0"/>
                </a:rPr>
                <a:t>i</a:t>
              </a:r>
              <a:r>
                <a:rPr lang="en-US" sz="2000" b="0" i="0" dirty="0">
                  <a:effectLst/>
                  <a:latin typeface="Cambria" pitchFamily="18" charset="0"/>
                  <a:ea typeface="Cambria" pitchFamily="18" charset="0"/>
                </a:rPr>
                <a:t>) Biocompatible</a:t>
              </a:r>
            </a:p>
            <a:p>
              <a:pPr algn="just" fontAlgn="auto"/>
              <a:r>
                <a:rPr lang="en-US" sz="2000" b="0" i="0" dirty="0">
                  <a:effectLst/>
                  <a:latin typeface="Cambria" pitchFamily="18" charset="0"/>
                  <a:ea typeface="Cambria" pitchFamily="18" charset="0"/>
                </a:rPr>
                <a:t>ii) Nontoxic</a:t>
              </a:r>
            </a:p>
            <a:p>
              <a:pPr algn="just" fontAlgn="auto"/>
              <a:r>
                <a:rPr lang="en-US" sz="2000" b="0" i="0" dirty="0">
                  <a:effectLst/>
                  <a:latin typeface="Cambria" pitchFamily="18" charset="0"/>
                  <a:ea typeface="Cambria" pitchFamily="18" charset="0"/>
                </a:rPr>
                <a:t>iii) Noncarcinogen</a:t>
              </a:r>
            </a:p>
            <a:p>
              <a:pPr algn="just" fontAlgn="auto"/>
              <a:r>
                <a:rPr lang="en-US" sz="2000" b="0" i="0" dirty="0">
                  <a:effectLst/>
                  <a:latin typeface="Cambria" pitchFamily="18" charset="0"/>
                  <a:ea typeface="Cambria" pitchFamily="18" charset="0"/>
                </a:rPr>
                <a:t>iv) Good physical mechanical properties</a:t>
              </a:r>
            </a:p>
            <a:p>
              <a:pPr algn="just" fontAlgn="auto"/>
              <a:r>
                <a:rPr lang="en-US" sz="2000" b="0" i="0" dirty="0">
                  <a:effectLst/>
                  <a:latin typeface="Cambria" pitchFamily="18" charset="0"/>
                  <a:ea typeface="Cambria" pitchFamily="18" charset="0"/>
                </a:rPr>
                <a:t>v) Low cost</a:t>
              </a:r>
            </a:p>
            <a:p>
              <a:pPr algn="just" fontAlgn="auto"/>
              <a:r>
                <a:rPr lang="en-US" sz="2000" b="0" i="0" dirty="0">
                  <a:effectLst/>
                  <a:latin typeface="Cambria" pitchFamily="18" charset="0"/>
                  <a:ea typeface="Cambria" pitchFamily="18" charset="0"/>
                </a:rPr>
                <a:t>vi) It must be readily available</a:t>
              </a:r>
            </a:p>
            <a:p>
              <a:pPr algn="just" fontAlgn="auto"/>
              <a:r>
                <a:rPr lang="en-US" sz="2000" b="0" i="0" dirty="0">
                  <a:effectLst/>
                  <a:latin typeface="Cambria" pitchFamily="18" charset="0"/>
                  <a:ea typeface="Cambria" pitchFamily="18" charset="0"/>
                </a:rPr>
                <a:t>vii) </a:t>
              </a:r>
              <a:r>
                <a:rPr lang="en-US" sz="2000" dirty="0">
                  <a:latin typeface="Cambria" pitchFamily="18" charset="0"/>
                  <a:ea typeface="Cambria" pitchFamily="18" charset="0"/>
                </a:rPr>
                <a:t>Should be </a:t>
              </a:r>
              <a:r>
                <a:rPr lang="en-US" sz="2000" dirty="0" err="1">
                  <a:latin typeface="Cambria" pitchFamily="18" charset="0"/>
                  <a:ea typeface="Cambria" pitchFamily="18" charset="0"/>
                </a:rPr>
                <a:t>m</a:t>
              </a:r>
              <a:r>
                <a:rPr lang="en-US" sz="2000" b="0" i="0" dirty="0" err="1">
                  <a:effectLst/>
                  <a:latin typeface="Cambria" pitchFamily="18" charset="0"/>
                  <a:ea typeface="Cambria" pitchFamily="18" charset="0"/>
                </a:rPr>
                <a:t>oulded</a:t>
              </a:r>
              <a:r>
                <a:rPr lang="en-US" sz="2000" b="0" i="0" dirty="0">
                  <a:effectLst/>
                  <a:latin typeface="Cambria" pitchFamily="18" charset="0"/>
                  <a:ea typeface="Cambria" pitchFamily="18" charset="0"/>
                </a:rPr>
                <a:t> into different shape</a:t>
              </a:r>
            </a:p>
            <a:p>
              <a:pPr algn="just" fontAlgn="auto"/>
              <a:r>
                <a:rPr lang="en-US" sz="2000" b="0" i="0" dirty="0">
                  <a:effectLst/>
                  <a:latin typeface="Cambria" pitchFamily="18" charset="0"/>
                  <a:ea typeface="Cambria" pitchFamily="18" charset="0"/>
                </a:rPr>
                <a:t>viii) Resistant to degradation</a:t>
              </a:r>
            </a:p>
            <a:p>
              <a:pPr algn="just" fontAlgn="auto"/>
              <a:r>
                <a:rPr lang="en-US" sz="2000" b="0" i="0" dirty="0">
                  <a:effectLst/>
                  <a:latin typeface="Cambria" pitchFamily="18" charset="0"/>
                  <a:ea typeface="Cambria" pitchFamily="18" charset="0"/>
                </a:rPr>
                <a:t>ix) Acceptable strength</a:t>
              </a:r>
            </a:p>
            <a:p>
              <a:pPr algn="just" fontAlgn="auto"/>
              <a:r>
                <a:rPr lang="en-US" sz="2000" b="0" i="0" dirty="0">
                  <a:effectLst/>
                  <a:latin typeface="Cambria" pitchFamily="18" charset="0"/>
                  <a:ea typeface="Cambria" pitchFamily="18" charset="0"/>
                </a:rPr>
                <a:t>x) Resistant to wear</a:t>
              </a:r>
            </a:p>
            <a:p>
              <a:pPr algn="just" fontAlgn="auto"/>
              <a:endParaRPr lang="en-US" sz="2000" dirty="0">
                <a:latin typeface="Cambria" pitchFamily="18" charset="0"/>
                <a:ea typeface="Cambria" pitchFamily="18" charset="0"/>
              </a:endParaRPr>
            </a:p>
          </p:txBody>
        </p:sp>
      </p:grpSp>
    </p:spTree>
    <p:extLst>
      <p:ext uri="{BB962C8B-B14F-4D97-AF65-F5344CB8AC3E}">
        <p14:creationId xmlns:p14="http://schemas.microsoft.com/office/powerpoint/2010/main" val="6287361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 xmlns:a16="http://schemas.microsoft.com/office/drawing/2014/main" id="{3E17ECE7-2AD8-A564-C694-979B6F21CEAC}"/>
              </a:ext>
            </a:extLst>
          </p:cNvPr>
          <p:cNvGraphicFramePr/>
          <p:nvPr/>
        </p:nvGraphicFramePr>
        <p:xfrm>
          <a:off x="233680" y="922869"/>
          <a:ext cx="10474960" cy="57116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
            <a:extLst>
              <a:ext uri="{FF2B5EF4-FFF2-40B4-BE49-F238E27FC236}">
                <a16:creationId xmlns="" xmlns:a16="http://schemas.microsoft.com/office/drawing/2014/main" id="{D181FD1A-6302-B427-C279-0AA5BCC19918}"/>
              </a:ext>
            </a:extLst>
          </p:cNvPr>
          <p:cNvSpPr txBox="1">
            <a:spLocks/>
          </p:cNvSpPr>
          <p:nvPr/>
        </p:nvSpPr>
        <p:spPr>
          <a:xfrm>
            <a:off x="2584751" y="87728"/>
            <a:ext cx="7022511" cy="100719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2900" dirty="0"/>
              <a:t>2. Cardiac-surgery</a:t>
            </a:r>
            <a:endParaRPr lang="en-IN" sz="1400" b="1" dirty="0">
              <a:highlight>
                <a:srgbClr val="FFFF00"/>
              </a:highlight>
            </a:endParaRPr>
          </a:p>
          <a:p>
            <a:pPr marL="457200" indent="-457200">
              <a:buFont typeface="Arial" panose="020B0604020202020204" pitchFamily="34" charset="0"/>
              <a:buChar char="•"/>
            </a:pPr>
            <a:endParaRPr lang="en-IN" sz="1400" dirty="0"/>
          </a:p>
        </p:txBody>
      </p:sp>
      <p:pic>
        <p:nvPicPr>
          <p:cNvPr id="2" name="Picture 2">
            <a:extLst>
              <a:ext uri="{FF2B5EF4-FFF2-40B4-BE49-F238E27FC236}">
                <a16:creationId xmlns="" xmlns:a16="http://schemas.microsoft.com/office/drawing/2014/main" id="{5062018E-9E70-5D1A-4D70-9C4D353DE96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50" t="21752"/>
          <a:stretch/>
        </p:blipFill>
        <p:spPr bwMode="auto">
          <a:xfrm>
            <a:off x="3157111" y="1647819"/>
            <a:ext cx="8938724" cy="4986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324307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 xmlns:a16="http://schemas.microsoft.com/office/drawing/2014/main" id="{3E17ECE7-2AD8-A564-C694-979B6F21CEAC}"/>
              </a:ext>
            </a:extLst>
          </p:cNvPr>
          <p:cNvGraphicFramePr/>
          <p:nvPr>
            <p:extLst>
              <p:ext uri="{D42A27DB-BD31-4B8C-83A1-F6EECF244321}">
                <p14:modId xmlns:p14="http://schemas.microsoft.com/office/powerpoint/2010/main" val="1407733492"/>
              </p:ext>
            </p:extLst>
          </p:nvPr>
        </p:nvGraphicFramePr>
        <p:xfrm>
          <a:off x="233680" y="922869"/>
          <a:ext cx="10474960" cy="57116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
            <a:extLst>
              <a:ext uri="{FF2B5EF4-FFF2-40B4-BE49-F238E27FC236}">
                <a16:creationId xmlns="" xmlns:a16="http://schemas.microsoft.com/office/drawing/2014/main" id="{D181FD1A-6302-B427-C279-0AA5BCC19918}"/>
              </a:ext>
            </a:extLst>
          </p:cNvPr>
          <p:cNvSpPr txBox="1">
            <a:spLocks/>
          </p:cNvSpPr>
          <p:nvPr/>
        </p:nvSpPr>
        <p:spPr>
          <a:xfrm>
            <a:off x="2584752" y="87728"/>
            <a:ext cx="7022511" cy="412002"/>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2400" dirty="0">
                <a:solidFill>
                  <a:prstClr val="black"/>
                </a:solidFill>
                <a:latin typeface="TimesNewRomanPSMT"/>
              </a:rPr>
              <a:t>Comparison of </a:t>
            </a:r>
            <a:r>
              <a:rPr lang="en-US" sz="2400" dirty="0">
                <a:solidFill>
                  <a:prstClr val="black"/>
                </a:solidFill>
                <a:latin typeface="TimesNewRomanPSMT"/>
              </a:rPr>
              <a:t>typical properties of biomaterials</a:t>
            </a:r>
            <a:endParaRPr lang="en-IN" sz="2400" dirty="0">
              <a:solidFill>
                <a:prstClr val="black"/>
              </a:solidFill>
            </a:endParaRPr>
          </a:p>
        </p:txBody>
      </p:sp>
      <p:pic>
        <p:nvPicPr>
          <p:cNvPr id="5" name="Picture 4">
            <a:extLst>
              <a:ext uri="{FF2B5EF4-FFF2-40B4-BE49-F238E27FC236}">
                <a16:creationId xmlns="" xmlns:a16="http://schemas.microsoft.com/office/drawing/2014/main" id="{89ABDC30-DDAD-010C-B58D-234103EBE168}"/>
              </a:ext>
            </a:extLst>
          </p:cNvPr>
          <p:cNvPicPr>
            <a:picLocks noChangeAspect="1"/>
          </p:cNvPicPr>
          <p:nvPr/>
        </p:nvPicPr>
        <p:blipFill>
          <a:blip r:embed="rId7"/>
          <a:stretch>
            <a:fillRect/>
          </a:stretch>
        </p:blipFill>
        <p:spPr>
          <a:xfrm>
            <a:off x="2051539" y="664141"/>
            <a:ext cx="7386652" cy="6106137"/>
          </a:xfrm>
          <a:prstGeom prst="rect">
            <a:avLst/>
          </a:prstGeom>
        </p:spPr>
      </p:pic>
    </p:spTree>
    <p:extLst>
      <p:ext uri="{BB962C8B-B14F-4D97-AF65-F5344CB8AC3E}">
        <p14:creationId xmlns:p14="http://schemas.microsoft.com/office/powerpoint/2010/main" val="308071450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F68443EC-9AE0-2DAF-2ECA-7EC8424203D4}"/>
              </a:ext>
            </a:extLst>
          </p:cNvPr>
          <p:cNvPicPr>
            <a:picLocks noChangeAspect="1"/>
          </p:cNvPicPr>
          <p:nvPr/>
        </p:nvPicPr>
        <p:blipFill>
          <a:blip r:embed="rId2"/>
          <a:stretch>
            <a:fillRect/>
          </a:stretch>
        </p:blipFill>
        <p:spPr>
          <a:xfrm>
            <a:off x="2214565" y="365281"/>
            <a:ext cx="8462963" cy="5659282"/>
          </a:xfrm>
          <a:prstGeom prst="rect">
            <a:avLst/>
          </a:prstGeom>
        </p:spPr>
      </p:pic>
    </p:spTree>
    <p:extLst>
      <p:ext uri="{BB962C8B-B14F-4D97-AF65-F5344CB8AC3E}">
        <p14:creationId xmlns:p14="http://schemas.microsoft.com/office/powerpoint/2010/main" val="16747780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191ACFA1-8464-5475-E929-467370B25F3F}"/>
              </a:ext>
            </a:extLst>
          </p:cNvPr>
          <p:cNvPicPr>
            <a:picLocks noChangeAspect="1"/>
          </p:cNvPicPr>
          <p:nvPr/>
        </p:nvPicPr>
        <p:blipFill>
          <a:blip r:embed="rId2"/>
          <a:stretch>
            <a:fillRect/>
          </a:stretch>
        </p:blipFill>
        <p:spPr>
          <a:xfrm>
            <a:off x="1790700" y="285254"/>
            <a:ext cx="8686800" cy="6232837"/>
          </a:xfrm>
          <a:prstGeom prst="rect">
            <a:avLst/>
          </a:prstGeom>
        </p:spPr>
      </p:pic>
    </p:spTree>
    <p:extLst>
      <p:ext uri="{BB962C8B-B14F-4D97-AF65-F5344CB8AC3E}">
        <p14:creationId xmlns:p14="http://schemas.microsoft.com/office/powerpoint/2010/main" val="204024731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39C570E8-145D-D530-9FE7-705844201E9E}"/>
              </a:ext>
            </a:extLst>
          </p:cNvPr>
          <p:cNvPicPr>
            <a:picLocks noChangeAspect="1"/>
          </p:cNvPicPr>
          <p:nvPr/>
        </p:nvPicPr>
        <p:blipFill>
          <a:blip r:embed="rId2"/>
          <a:stretch>
            <a:fillRect/>
          </a:stretch>
        </p:blipFill>
        <p:spPr>
          <a:xfrm>
            <a:off x="1812385" y="933460"/>
            <a:ext cx="9695515" cy="1438275"/>
          </a:xfrm>
          <a:prstGeom prst="rect">
            <a:avLst/>
          </a:prstGeom>
        </p:spPr>
      </p:pic>
      <p:pic>
        <p:nvPicPr>
          <p:cNvPr id="7" name="Picture 6">
            <a:extLst>
              <a:ext uri="{FF2B5EF4-FFF2-40B4-BE49-F238E27FC236}">
                <a16:creationId xmlns="" xmlns:a16="http://schemas.microsoft.com/office/drawing/2014/main" id="{5F89D7C8-167D-5D89-163A-B96D7793AA7C}"/>
              </a:ext>
            </a:extLst>
          </p:cNvPr>
          <p:cNvPicPr>
            <a:picLocks noChangeAspect="1"/>
          </p:cNvPicPr>
          <p:nvPr/>
        </p:nvPicPr>
        <p:blipFill>
          <a:blip r:embed="rId3"/>
          <a:stretch>
            <a:fillRect/>
          </a:stretch>
        </p:blipFill>
        <p:spPr>
          <a:xfrm>
            <a:off x="1562617" y="2240756"/>
            <a:ext cx="10629383" cy="2376488"/>
          </a:xfrm>
          <a:prstGeom prst="rect">
            <a:avLst/>
          </a:prstGeom>
        </p:spPr>
      </p:pic>
    </p:spTree>
    <p:extLst>
      <p:ext uri="{BB962C8B-B14F-4D97-AF65-F5344CB8AC3E}">
        <p14:creationId xmlns:p14="http://schemas.microsoft.com/office/powerpoint/2010/main" val="87303738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0E949AA1-52D2-1BB5-2ADC-D74B2BF11288}"/>
              </a:ext>
            </a:extLst>
          </p:cNvPr>
          <p:cNvPicPr>
            <a:picLocks noChangeAspect="1"/>
          </p:cNvPicPr>
          <p:nvPr/>
        </p:nvPicPr>
        <p:blipFill>
          <a:blip r:embed="rId2"/>
          <a:stretch>
            <a:fillRect/>
          </a:stretch>
        </p:blipFill>
        <p:spPr>
          <a:xfrm>
            <a:off x="1143003" y="352425"/>
            <a:ext cx="9410700" cy="6153150"/>
          </a:xfrm>
          <a:prstGeom prst="rect">
            <a:avLst/>
          </a:prstGeom>
        </p:spPr>
      </p:pic>
    </p:spTree>
    <p:extLst>
      <p:ext uri="{BB962C8B-B14F-4D97-AF65-F5344CB8AC3E}">
        <p14:creationId xmlns:p14="http://schemas.microsoft.com/office/powerpoint/2010/main" val="342074094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F7DD7065-55DB-BF99-91A0-73A3699F536C}"/>
              </a:ext>
            </a:extLst>
          </p:cNvPr>
          <p:cNvPicPr>
            <a:picLocks noChangeAspect="1"/>
          </p:cNvPicPr>
          <p:nvPr/>
        </p:nvPicPr>
        <p:blipFill>
          <a:blip r:embed="rId2"/>
          <a:stretch>
            <a:fillRect/>
          </a:stretch>
        </p:blipFill>
        <p:spPr>
          <a:xfrm>
            <a:off x="628652" y="422778"/>
            <a:ext cx="7124701" cy="6012451"/>
          </a:xfrm>
          <a:prstGeom prst="rect">
            <a:avLst/>
          </a:prstGeom>
        </p:spPr>
      </p:pic>
      <p:pic>
        <p:nvPicPr>
          <p:cNvPr id="7" name="Picture 6">
            <a:extLst>
              <a:ext uri="{FF2B5EF4-FFF2-40B4-BE49-F238E27FC236}">
                <a16:creationId xmlns="" xmlns:a16="http://schemas.microsoft.com/office/drawing/2014/main" id="{9CA433B9-38E8-1870-8F3B-E4BB865070C5}"/>
              </a:ext>
            </a:extLst>
          </p:cNvPr>
          <p:cNvPicPr>
            <a:picLocks noChangeAspect="1"/>
          </p:cNvPicPr>
          <p:nvPr/>
        </p:nvPicPr>
        <p:blipFill>
          <a:blip r:embed="rId3"/>
          <a:stretch>
            <a:fillRect/>
          </a:stretch>
        </p:blipFill>
        <p:spPr>
          <a:xfrm>
            <a:off x="7677151" y="923925"/>
            <a:ext cx="4343400" cy="2571750"/>
          </a:xfrm>
          <a:prstGeom prst="rect">
            <a:avLst/>
          </a:prstGeom>
        </p:spPr>
      </p:pic>
    </p:spTree>
    <p:extLst>
      <p:ext uri="{BB962C8B-B14F-4D97-AF65-F5344CB8AC3E}">
        <p14:creationId xmlns:p14="http://schemas.microsoft.com/office/powerpoint/2010/main" val="12015585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DBFDA6A8-FF80-6FCD-06C6-FC807851E2FA}"/>
              </a:ext>
            </a:extLst>
          </p:cNvPr>
          <p:cNvSpPr txBox="1"/>
          <p:nvPr/>
        </p:nvSpPr>
        <p:spPr>
          <a:xfrm>
            <a:off x="8464552" y="100355"/>
            <a:ext cx="2351926" cy="584775"/>
          </a:xfrm>
          <a:prstGeom prst="rect">
            <a:avLst/>
          </a:prstGeom>
          <a:solidFill>
            <a:schemeClr val="accent2"/>
          </a:solidFill>
        </p:spPr>
        <p:txBody>
          <a:bodyPr wrap="none" rtlCol="0">
            <a:spAutoFit/>
          </a:bodyPr>
          <a:lstStyle/>
          <a:p>
            <a:r>
              <a:rPr lang="en-US" sz="3200" b="1" i="1" dirty="0">
                <a:solidFill>
                  <a:schemeClr val="bg1"/>
                </a:solidFill>
                <a:latin typeface="Times New Roman" pitchFamily="18" charset="0"/>
                <a:cs typeface="Times New Roman" pitchFamily="18" charset="0"/>
              </a:rPr>
              <a:t>Biomaterials</a:t>
            </a:r>
          </a:p>
        </p:txBody>
      </p:sp>
      <p:pic>
        <p:nvPicPr>
          <p:cNvPr id="5" name="Picture 2">
            <a:extLst>
              <a:ext uri="{FF2B5EF4-FFF2-40B4-BE49-F238E27FC236}">
                <a16:creationId xmlns="" xmlns:a16="http://schemas.microsoft.com/office/drawing/2014/main" id="{1AA60195-4CF6-8933-EA94-5F83F6A91E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7" y="762000"/>
            <a:ext cx="8284343" cy="5259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14867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D168692F-7DB4-3303-797C-064B84304EAC}"/>
              </a:ext>
            </a:extLst>
          </p:cNvPr>
          <p:cNvSpPr txBox="1"/>
          <p:nvPr/>
        </p:nvSpPr>
        <p:spPr>
          <a:xfrm>
            <a:off x="8912227" y="27905"/>
            <a:ext cx="2351926" cy="584775"/>
          </a:xfrm>
          <a:prstGeom prst="rect">
            <a:avLst/>
          </a:prstGeom>
          <a:solidFill>
            <a:schemeClr val="accent2"/>
          </a:solidFill>
        </p:spPr>
        <p:txBody>
          <a:bodyPr wrap="none" rtlCol="0">
            <a:spAutoFit/>
          </a:bodyPr>
          <a:lstStyle/>
          <a:p>
            <a:r>
              <a:rPr lang="en-US" sz="3200" b="1" i="1" dirty="0">
                <a:solidFill>
                  <a:schemeClr val="bg1"/>
                </a:solidFill>
                <a:latin typeface="Times New Roman" pitchFamily="18" charset="0"/>
                <a:cs typeface="Times New Roman" pitchFamily="18" charset="0"/>
              </a:rPr>
              <a:t>Biomaterials</a:t>
            </a:r>
          </a:p>
        </p:txBody>
      </p:sp>
      <p:pic>
        <p:nvPicPr>
          <p:cNvPr id="5" name="Picture 2">
            <a:extLst>
              <a:ext uri="{FF2B5EF4-FFF2-40B4-BE49-F238E27FC236}">
                <a16:creationId xmlns="" xmlns:a16="http://schemas.microsoft.com/office/drawing/2014/main" id="{EDEA7C89-245C-F0E2-056C-11D737B035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3" y="685807"/>
            <a:ext cx="7825628" cy="5863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78129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D168692F-7DB4-3303-797C-064B84304EAC}"/>
              </a:ext>
            </a:extLst>
          </p:cNvPr>
          <p:cNvSpPr txBox="1"/>
          <p:nvPr/>
        </p:nvSpPr>
        <p:spPr>
          <a:xfrm>
            <a:off x="8912227" y="27905"/>
            <a:ext cx="2351926" cy="584775"/>
          </a:xfrm>
          <a:prstGeom prst="rect">
            <a:avLst/>
          </a:prstGeom>
          <a:solidFill>
            <a:schemeClr val="accent2"/>
          </a:solidFill>
        </p:spPr>
        <p:txBody>
          <a:bodyPr wrap="none" rtlCol="0">
            <a:spAutoFit/>
          </a:bodyPr>
          <a:lstStyle/>
          <a:p>
            <a:r>
              <a:rPr lang="en-US" sz="3200" b="1" i="1" dirty="0">
                <a:solidFill>
                  <a:schemeClr val="bg1"/>
                </a:solidFill>
                <a:latin typeface="Times New Roman" pitchFamily="18" charset="0"/>
                <a:cs typeface="Times New Roman" pitchFamily="18" charset="0"/>
              </a:rPr>
              <a:t>Biomaterials</a:t>
            </a:r>
          </a:p>
        </p:txBody>
      </p:sp>
      <p:pic>
        <p:nvPicPr>
          <p:cNvPr id="3" name="Picture 2">
            <a:extLst>
              <a:ext uri="{FF2B5EF4-FFF2-40B4-BE49-F238E27FC236}">
                <a16:creationId xmlns="" xmlns:a16="http://schemas.microsoft.com/office/drawing/2014/main" id="{FB080711-5966-4F21-9D71-5C06CDFD50AE}"/>
              </a:ext>
            </a:extLst>
          </p:cNvPr>
          <p:cNvPicPr>
            <a:picLocks noChangeAspect="1"/>
          </p:cNvPicPr>
          <p:nvPr/>
        </p:nvPicPr>
        <p:blipFill>
          <a:blip r:embed="rId2"/>
          <a:stretch>
            <a:fillRect/>
          </a:stretch>
        </p:blipFill>
        <p:spPr>
          <a:xfrm>
            <a:off x="2057407" y="1433517"/>
            <a:ext cx="7800975" cy="4610167"/>
          </a:xfrm>
          <a:prstGeom prst="rect">
            <a:avLst/>
          </a:prstGeom>
        </p:spPr>
      </p:pic>
    </p:spTree>
    <p:extLst>
      <p:ext uri="{BB962C8B-B14F-4D97-AF65-F5344CB8AC3E}">
        <p14:creationId xmlns:p14="http://schemas.microsoft.com/office/powerpoint/2010/main" val="3909658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CACD89D-B361-E0F9-3D43-D00D4E4A1A9C}"/>
              </a:ext>
            </a:extLst>
          </p:cNvPr>
          <p:cNvSpPr>
            <a:spLocks noGrp="1"/>
          </p:cNvSpPr>
          <p:nvPr>
            <p:ph type="ctrTitle"/>
          </p:nvPr>
        </p:nvSpPr>
        <p:spPr>
          <a:xfrm>
            <a:off x="1789932" y="230441"/>
            <a:ext cx="9144000" cy="787083"/>
          </a:xfrm>
        </p:spPr>
        <p:txBody>
          <a:bodyPr>
            <a:normAutofit/>
          </a:bodyPr>
          <a:lstStyle/>
          <a:p>
            <a:r>
              <a:rPr lang="en-IN" sz="3600" b="1" dirty="0"/>
              <a:t>NEED OF BIOMATERIALS</a:t>
            </a:r>
          </a:p>
        </p:txBody>
      </p:sp>
      <p:graphicFrame>
        <p:nvGraphicFramePr>
          <p:cNvPr id="4" name="Diagram 3">
            <a:extLst>
              <a:ext uri="{FF2B5EF4-FFF2-40B4-BE49-F238E27FC236}">
                <a16:creationId xmlns="" xmlns:a16="http://schemas.microsoft.com/office/drawing/2014/main" id="{3E17ECE7-2AD8-A564-C694-979B6F21CEAC}"/>
              </a:ext>
            </a:extLst>
          </p:cNvPr>
          <p:cNvGraphicFramePr/>
          <p:nvPr>
            <p:extLst>
              <p:ext uri="{D42A27DB-BD31-4B8C-83A1-F6EECF244321}">
                <p14:modId xmlns:p14="http://schemas.microsoft.com/office/powerpoint/2010/main" val="503287290"/>
              </p:ext>
            </p:extLst>
          </p:nvPr>
        </p:nvGraphicFramePr>
        <p:xfrm>
          <a:off x="2032000" y="719670"/>
          <a:ext cx="982472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 xmlns:a16="http://schemas.microsoft.com/office/drawing/2014/main" id="{E941EC41-34B9-04D3-C2DC-07C679B91B72}"/>
              </a:ext>
            </a:extLst>
          </p:cNvPr>
          <p:cNvSpPr txBox="1"/>
          <p:nvPr/>
        </p:nvSpPr>
        <p:spPr>
          <a:xfrm>
            <a:off x="264163" y="5002079"/>
            <a:ext cx="6097772" cy="1754326"/>
          </a:xfrm>
          <a:prstGeom prst="rect">
            <a:avLst/>
          </a:prstGeom>
          <a:noFill/>
        </p:spPr>
        <p:txBody>
          <a:bodyPr wrap="square">
            <a:spAutoFit/>
          </a:bodyPr>
          <a:lstStyle/>
          <a:p>
            <a:pPr algn="l"/>
            <a:r>
              <a:rPr lang="en-US" b="0" i="0" u="none" strike="noStrike" baseline="0" dirty="0">
                <a:latin typeface="TimesNewRomanPSMT"/>
              </a:rPr>
              <a:t>The number of medical devices used annually by humans</a:t>
            </a:r>
          </a:p>
          <a:p>
            <a:pPr algn="l"/>
            <a:r>
              <a:rPr lang="en-US" b="0" i="0" u="none" strike="noStrike" baseline="0" dirty="0">
                <a:latin typeface="TimesNewRomanPSMT"/>
              </a:rPr>
              <a:t>is significant, estimated at 1.5 million by the World Health Organization,</a:t>
            </a:r>
          </a:p>
          <a:p>
            <a:pPr algn="l"/>
            <a:r>
              <a:rPr lang="en-US" b="0" i="0" u="none" strike="noStrike" baseline="0" dirty="0">
                <a:latin typeface="TimesNewRomanPSMT"/>
              </a:rPr>
              <a:t>with around 10,000 forms of standardized device classes available</a:t>
            </a:r>
          </a:p>
          <a:p>
            <a:pPr algn="l"/>
            <a:r>
              <a:rPr lang="en-IN" b="0" i="0" u="none" strike="noStrike" baseline="0" dirty="0">
                <a:latin typeface="TimesNewRomanPSMT"/>
              </a:rPr>
              <a:t>worldwide.</a:t>
            </a:r>
            <a:endParaRPr lang="en-IN" dirty="0"/>
          </a:p>
        </p:txBody>
      </p:sp>
    </p:spTree>
    <p:extLst>
      <p:ext uri="{BB962C8B-B14F-4D97-AF65-F5344CB8AC3E}">
        <p14:creationId xmlns:p14="http://schemas.microsoft.com/office/powerpoint/2010/main" val="12497980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D168692F-7DB4-3303-797C-064B84304EAC}"/>
              </a:ext>
            </a:extLst>
          </p:cNvPr>
          <p:cNvSpPr txBox="1"/>
          <p:nvPr/>
        </p:nvSpPr>
        <p:spPr>
          <a:xfrm>
            <a:off x="8912227" y="27905"/>
            <a:ext cx="2351926" cy="584775"/>
          </a:xfrm>
          <a:prstGeom prst="rect">
            <a:avLst/>
          </a:prstGeom>
          <a:solidFill>
            <a:schemeClr val="accent2"/>
          </a:solidFill>
        </p:spPr>
        <p:txBody>
          <a:bodyPr wrap="none" rtlCol="0">
            <a:spAutoFit/>
          </a:bodyPr>
          <a:lstStyle/>
          <a:p>
            <a:r>
              <a:rPr lang="en-US" sz="3200" b="1" i="1" dirty="0">
                <a:solidFill>
                  <a:schemeClr val="bg1"/>
                </a:solidFill>
                <a:latin typeface="Times New Roman" pitchFamily="18" charset="0"/>
                <a:cs typeface="Times New Roman" pitchFamily="18" charset="0"/>
              </a:rPr>
              <a:t>Biomaterials</a:t>
            </a:r>
          </a:p>
        </p:txBody>
      </p:sp>
      <p:pic>
        <p:nvPicPr>
          <p:cNvPr id="5" name="Picture 4">
            <a:extLst>
              <a:ext uri="{FF2B5EF4-FFF2-40B4-BE49-F238E27FC236}">
                <a16:creationId xmlns="" xmlns:a16="http://schemas.microsoft.com/office/drawing/2014/main" id="{5FA94D23-A080-C196-9E3F-A54E594130E7}"/>
              </a:ext>
            </a:extLst>
          </p:cNvPr>
          <p:cNvPicPr>
            <a:picLocks noChangeAspect="1"/>
          </p:cNvPicPr>
          <p:nvPr/>
        </p:nvPicPr>
        <p:blipFill>
          <a:blip r:embed="rId2"/>
          <a:stretch>
            <a:fillRect/>
          </a:stretch>
        </p:blipFill>
        <p:spPr>
          <a:xfrm>
            <a:off x="2076457" y="1066799"/>
            <a:ext cx="7943849" cy="5495327"/>
          </a:xfrm>
          <a:prstGeom prst="rect">
            <a:avLst/>
          </a:prstGeom>
        </p:spPr>
      </p:pic>
    </p:spTree>
    <p:extLst>
      <p:ext uri="{BB962C8B-B14F-4D97-AF65-F5344CB8AC3E}">
        <p14:creationId xmlns:p14="http://schemas.microsoft.com/office/powerpoint/2010/main" val="25048686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D168692F-7DB4-3303-797C-064B84304EAC}"/>
              </a:ext>
            </a:extLst>
          </p:cNvPr>
          <p:cNvSpPr txBox="1"/>
          <p:nvPr/>
        </p:nvSpPr>
        <p:spPr>
          <a:xfrm>
            <a:off x="8912227" y="27905"/>
            <a:ext cx="2351926" cy="584775"/>
          </a:xfrm>
          <a:prstGeom prst="rect">
            <a:avLst/>
          </a:prstGeom>
          <a:solidFill>
            <a:schemeClr val="accent2"/>
          </a:solidFill>
        </p:spPr>
        <p:txBody>
          <a:bodyPr wrap="none" rtlCol="0">
            <a:spAutoFit/>
          </a:bodyPr>
          <a:lstStyle/>
          <a:p>
            <a:r>
              <a:rPr lang="en-US" sz="3200" b="1" i="1" dirty="0">
                <a:solidFill>
                  <a:schemeClr val="bg1"/>
                </a:solidFill>
                <a:latin typeface="Times New Roman" pitchFamily="18" charset="0"/>
                <a:cs typeface="Times New Roman" pitchFamily="18" charset="0"/>
              </a:rPr>
              <a:t>Biomaterials</a:t>
            </a:r>
          </a:p>
        </p:txBody>
      </p:sp>
      <p:pic>
        <p:nvPicPr>
          <p:cNvPr id="3" name="Picture 2">
            <a:extLst>
              <a:ext uri="{FF2B5EF4-FFF2-40B4-BE49-F238E27FC236}">
                <a16:creationId xmlns="" xmlns:a16="http://schemas.microsoft.com/office/drawing/2014/main" id="{A1B58DF7-CA61-B212-6105-D063678D157B}"/>
              </a:ext>
            </a:extLst>
          </p:cNvPr>
          <p:cNvPicPr>
            <a:picLocks noChangeAspect="1"/>
          </p:cNvPicPr>
          <p:nvPr/>
        </p:nvPicPr>
        <p:blipFill>
          <a:blip r:embed="rId2"/>
          <a:stretch>
            <a:fillRect/>
          </a:stretch>
        </p:blipFill>
        <p:spPr>
          <a:xfrm>
            <a:off x="2085977" y="1019176"/>
            <a:ext cx="7410451" cy="5251663"/>
          </a:xfrm>
          <a:prstGeom prst="rect">
            <a:avLst/>
          </a:prstGeom>
        </p:spPr>
      </p:pic>
    </p:spTree>
    <p:extLst>
      <p:ext uri="{BB962C8B-B14F-4D97-AF65-F5344CB8AC3E}">
        <p14:creationId xmlns:p14="http://schemas.microsoft.com/office/powerpoint/2010/main" val="6745093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02627" y="14631"/>
            <a:ext cx="2351926" cy="584775"/>
          </a:xfrm>
          <a:prstGeom prst="rect">
            <a:avLst/>
          </a:prstGeom>
          <a:solidFill>
            <a:schemeClr val="accent2"/>
          </a:solidFill>
        </p:spPr>
        <p:txBody>
          <a:bodyPr wrap="none" rtlCol="0">
            <a:spAutoFit/>
          </a:bodyPr>
          <a:lstStyle/>
          <a:p>
            <a:r>
              <a:rPr lang="en-US" sz="3200" b="1" i="1" dirty="0">
                <a:solidFill>
                  <a:schemeClr val="bg1"/>
                </a:solidFill>
                <a:latin typeface="Times New Roman" pitchFamily="18" charset="0"/>
                <a:cs typeface="Times New Roman" pitchFamily="18" charset="0"/>
              </a:rPr>
              <a:t>Biomaterials</a:t>
            </a:r>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1" y="597097"/>
            <a:ext cx="7519811" cy="5260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86582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02627" y="14631"/>
            <a:ext cx="2351926" cy="584775"/>
          </a:xfrm>
          <a:prstGeom prst="rect">
            <a:avLst/>
          </a:prstGeom>
          <a:solidFill>
            <a:schemeClr val="accent2"/>
          </a:solidFill>
        </p:spPr>
        <p:txBody>
          <a:bodyPr wrap="none" rtlCol="0">
            <a:spAutoFit/>
          </a:bodyPr>
          <a:lstStyle/>
          <a:p>
            <a:r>
              <a:rPr lang="en-US" sz="3200" b="1" i="1" dirty="0">
                <a:solidFill>
                  <a:schemeClr val="bg1"/>
                </a:solidFill>
                <a:latin typeface="Times New Roman" pitchFamily="18" charset="0"/>
                <a:cs typeface="Times New Roman" pitchFamily="18" charset="0"/>
              </a:rPr>
              <a:t>Biomaterials</a:t>
            </a:r>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3" y="608639"/>
            <a:ext cx="7824500" cy="5841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89584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B9C91EDA-85F9-00D9-0CE9-56615B08053C}"/>
              </a:ext>
            </a:extLst>
          </p:cNvPr>
          <p:cNvPicPr>
            <a:picLocks noChangeAspect="1"/>
          </p:cNvPicPr>
          <p:nvPr/>
        </p:nvPicPr>
        <p:blipFill>
          <a:blip r:embed="rId2"/>
          <a:stretch>
            <a:fillRect/>
          </a:stretch>
        </p:blipFill>
        <p:spPr>
          <a:xfrm>
            <a:off x="2076451" y="781653"/>
            <a:ext cx="7886700" cy="5399022"/>
          </a:xfrm>
          <a:prstGeom prst="rect">
            <a:avLst/>
          </a:prstGeom>
        </p:spPr>
      </p:pic>
    </p:spTree>
    <p:extLst>
      <p:ext uri="{BB962C8B-B14F-4D97-AF65-F5344CB8AC3E}">
        <p14:creationId xmlns:p14="http://schemas.microsoft.com/office/powerpoint/2010/main" val="13143741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02627" y="14631"/>
            <a:ext cx="2351926" cy="584775"/>
          </a:xfrm>
          <a:prstGeom prst="rect">
            <a:avLst/>
          </a:prstGeom>
          <a:solidFill>
            <a:schemeClr val="accent2"/>
          </a:solidFill>
        </p:spPr>
        <p:txBody>
          <a:bodyPr wrap="none" rtlCol="0">
            <a:spAutoFit/>
          </a:bodyPr>
          <a:lstStyle/>
          <a:p>
            <a:r>
              <a:rPr lang="en-US" sz="3200" b="1" i="1" dirty="0">
                <a:solidFill>
                  <a:schemeClr val="bg1"/>
                </a:solidFill>
                <a:latin typeface="Times New Roman" pitchFamily="18" charset="0"/>
                <a:cs typeface="Times New Roman" pitchFamily="18" charset="0"/>
              </a:rPr>
              <a:t>Biomaterials</a:t>
            </a: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0547" y="610951"/>
            <a:ext cx="7564324" cy="561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85672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02627" y="14631"/>
            <a:ext cx="2351926" cy="584775"/>
          </a:xfrm>
          <a:prstGeom prst="rect">
            <a:avLst/>
          </a:prstGeom>
          <a:solidFill>
            <a:schemeClr val="accent2"/>
          </a:solidFill>
        </p:spPr>
        <p:txBody>
          <a:bodyPr wrap="none" rtlCol="0">
            <a:spAutoFit/>
          </a:bodyPr>
          <a:lstStyle/>
          <a:p>
            <a:r>
              <a:rPr lang="en-US" sz="3200" b="1" i="1" dirty="0">
                <a:solidFill>
                  <a:schemeClr val="bg1"/>
                </a:solidFill>
                <a:latin typeface="Times New Roman" pitchFamily="18" charset="0"/>
                <a:cs typeface="Times New Roman" pitchFamily="18" charset="0"/>
              </a:rPr>
              <a:t>Biomaterials</a:t>
            </a:r>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6" y="590159"/>
            <a:ext cx="7412823" cy="554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76695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02627" y="14631"/>
            <a:ext cx="2351926" cy="584775"/>
          </a:xfrm>
          <a:prstGeom prst="rect">
            <a:avLst/>
          </a:prstGeom>
          <a:solidFill>
            <a:schemeClr val="accent2"/>
          </a:solidFill>
        </p:spPr>
        <p:txBody>
          <a:bodyPr wrap="none" rtlCol="0">
            <a:spAutoFit/>
          </a:bodyPr>
          <a:lstStyle/>
          <a:p>
            <a:r>
              <a:rPr lang="en-US" sz="3200" b="1" i="1" dirty="0">
                <a:solidFill>
                  <a:schemeClr val="bg1"/>
                </a:solidFill>
                <a:latin typeface="Times New Roman" pitchFamily="18" charset="0"/>
                <a:cs typeface="Times New Roman" pitchFamily="18" charset="0"/>
              </a:rPr>
              <a:t>Biomaterials</a:t>
            </a:r>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1" y="762000"/>
            <a:ext cx="7637883" cy="537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10389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02627" y="14631"/>
            <a:ext cx="2351926" cy="584775"/>
          </a:xfrm>
          <a:prstGeom prst="rect">
            <a:avLst/>
          </a:prstGeom>
          <a:solidFill>
            <a:schemeClr val="accent2"/>
          </a:solidFill>
        </p:spPr>
        <p:txBody>
          <a:bodyPr wrap="none" rtlCol="0">
            <a:spAutoFit/>
          </a:bodyPr>
          <a:lstStyle/>
          <a:p>
            <a:r>
              <a:rPr lang="en-US" sz="3200" b="1" i="1" dirty="0">
                <a:solidFill>
                  <a:schemeClr val="bg1"/>
                </a:solidFill>
                <a:latin typeface="Times New Roman" pitchFamily="18" charset="0"/>
                <a:cs typeface="Times New Roman" pitchFamily="18" charset="0"/>
              </a:rPr>
              <a:t>Biomaterials</a:t>
            </a:r>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1" y="653473"/>
            <a:ext cx="7341387" cy="5279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6928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11358" y="176546"/>
            <a:ext cx="2842445" cy="584775"/>
          </a:xfrm>
          <a:prstGeom prst="rect">
            <a:avLst/>
          </a:prstGeom>
          <a:solidFill>
            <a:schemeClr val="accent2"/>
          </a:solidFill>
        </p:spPr>
        <p:txBody>
          <a:bodyPr wrap="none" rtlCol="0">
            <a:spAutoFit/>
          </a:bodyPr>
          <a:lstStyle/>
          <a:p>
            <a:r>
              <a:rPr lang="en-US" sz="3200" b="1" i="1" dirty="0">
                <a:solidFill>
                  <a:schemeClr val="bg1"/>
                </a:solidFill>
                <a:latin typeface="Times New Roman" pitchFamily="18" charset="0"/>
                <a:cs typeface="Times New Roman" pitchFamily="18" charset="0"/>
              </a:rPr>
              <a:t>Bulk Properties</a:t>
            </a:r>
          </a:p>
        </p:txBody>
      </p:sp>
      <p:pic>
        <p:nvPicPr>
          <p:cNvPr id="3" name="Picture 2">
            <a:extLst>
              <a:ext uri="{FF2B5EF4-FFF2-40B4-BE49-F238E27FC236}">
                <a16:creationId xmlns="" xmlns:a16="http://schemas.microsoft.com/office/drawing/2014/main" id="{6657107B-62A5-454A-8BD7-7A7AF6A492D0}"/>
              </a:ext>
            </a:extLst>
          </p:cNvPr>
          <p:cNvPicPr>
            <a:picLocks noChangeAspect="1"/>
          </p:cNvPicPr>
          <p:nvPr/>
        </p:nvPicPr>
        <p:blipFill>
          <a:blip r:embed="rId2"/>
          <a:stretch>
            <a:fillRect/>
          </a:stretch>
        </p:blipFill>
        <p:spPr>
          <a:xfrm>
            <a:off x="0" y="1158183"/>
            <a:ext cx="12192000" cy="4541641"/>
          </a:xfrm>
          <a:prstGeom prst="rect">
            <a:avLst/>
          </a:prstGeom>
        </p:spPr>
      </p:pic>
    </p:spTree>
    <p:extLst>
      <p:ext uri="{BB962C8B-B14F-4D97-AF65-F5344CB8AC3E}">
        <p14:creationId xmlns:p14="http://schemas.microsoft.com/office/powerpoint/2010/main" val="3998925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CACD89D-B361-E0F9-3D43-D00D4E4A1A9C}"/>
              </a:ext>
            </a:extLst>
          </p:cNvPr>
          <p:cNvSpPr>
            <a:spLocks noGrp="1"/>
          </p:cNvSpPr>
          <p:nvPr>
            <p:ph type="ctrTitle"/>
          </p:nvPr>
        </p:nvSpPr>
        <p:spPr>
          <a:xfrm>
            <a:off x="1524000" y="230305"/>
            <a:ext cx="9144000" cy="787083"/>
          </a:xfrm>
        </p:spPr>
        <p:txBody>
          <a:bodyPr>
            <a:normAutofit fontScale="90000"/>
          </a:bodyPr>
          <a:lstStyle/>
          <a:p>
            <a:r>
              <a:rPr lang="en-IN" dirty="0"/>
              <a:t>Multidisciplinary Approach</a:t>
            </a:r>
          </a:p>
        </p:txBody>
      </p:sp>
      <p:graphicFrame>
        <p:nvGraphicFramePr>
          <p:cNvPr id="4" name="Diagram 3">
            <a:extLst>
              <a:ext uri="{FF2B5EF4-FFF2-40B4-BE49-F238E27FC236}">
                <a16:creationId xmlns="" xmlns:a16="http://schemas.microsoft.com/office/drawing/2014/main" id="{3E17ECE7-2AD8-A564-C694-979B6F21CEAC}"/>
              </a:ext>
            </a:extLst>
          </p:cNvPr>
          <p:cNvGraphicFramePr/>
          <p:nvPr>
            <p:extLst>
              <p:ext uri="{D42A27DB-BD31-4B8C-83A1-F6EECF244321}">
                <p14:modId xmlns:p14="http://schemas.microsoft.com/office/powerpoint/2010/main" val="2958909356"/>
              </p:ext>
            </p:extLst>
          </p:nvPr>
        </p:nvGraphicFramePr>
        <p:xfrm>
          <a:off x="904955" y="1017378"/>
          <a:ext cx="10758967" cy="58406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66605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02627" y="14631"/>
            <a:ext cx="2351926" cy="584775"/>
          </a:xfrm>
          <a:prstGeom prst="rect">
            <a:avLst/>
          </a:prstGeom>
          <a:solidFill>
            <a:schemeClr val="accent2"/>
          </a:solidFill>
        </p:spPr>
        <p:txBody>
          <a:bodyPr wrap="none" rtlCol="0">
            <a:spAutoFit/>
          </a:bodyPr>
          <a:lstStyle/>
          <a:p>
            <a:r>
              <a:rPr lang="en-US" sz="3200" b="1" i="1" dirty="0">
                <a:solidFill>
                  <a:schemeClr val="bg1"/>
                </a:solidFill>
                <a:latin typeface="Times New Roman" pitchFamily="18" charset="0"/>
                <a:cs typeface="Times New Roman" pitchFamily="18" charset="0"/>
              </a:rPr>
              <a:t>Biomaterials</a:t>
            </a:r>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3" y="599395"/>
            <a:ext cx="7384956" cy="5279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64387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02627" y="14631"/>
            <a:ext cx="2351926" cy="584775"/>
          </a:xfrm>
          <a:prstGeom prst="rect">
            <a:avLst/>
          </a:prstGeom>
          <a:solidFill>
            <a:schemeClr val="accent2"/>
          </a:solidFill>
        </p:spPr>
        <p:txBody>
          <a:bodyPr wrap="none" rtlCol="0">
            <a:spAutoFit/>
          </a:bodyPr>
          <a:lstStyle/>
          <a:p>
            <a:r>
              <a:rPr lang="en-US" sz="3200" b="1" i="1" dirty="0">
                <a:solidFill>
                  <a:schemeClr val="bg1"/>
                </a:solidFill>
                <a:latin typeface="Times New Roman" pitchFamily="18" charset="0"/>
                <a:cs typeface="Times New Roman" pitchFamily="18" charset="0"/>
              </a:rPr>
              <a:t>Biomaterials</a:t>
            </a:r>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1706" y="613259"/>
            <a:ext cx="7995663" cy="557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23981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02627" y="14631"/>
            <a:ext cx="2351926" cy="584775"/>
          </a:xfrm>
          <a:prstGeom prst="rect">
            <a:avLst/>
          </a:prstGeom>
          <a:solidFill>
            <a:schemeClr val="accent2"/>
          </a:solidFill>
        </p:spPr>
        <p:txBody>
          <a:bodyPr wrap="none" rtlCol="0">
            <a:spAutoFit/>
          </a:bodyPr>
          <a:lstStyle/>
          <a:p>
            <a:r>
              <a:rPr lang="en-US" sz="3200" b="1" i="1" dirty="0">
                <a:solidFill>
                  <a:schemeClr val="bg1"/>
                </a:solidFill>
                <a:latin typeface="Times New Roman" pitchFamily="18" charset="0"/>
                <a:cs typeface="Times New Roman" pitchFamily="18" charset="0"/>
              </a:rPr>
              <a:t>Biomaterials</a:t>
            </a:r>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1" y="838200"/>
            <a:ext cx="7231875" cy="5303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99020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1" y="914400"/>
            <a:ext cx="7509955" cy="5234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8302627" y="14631"/>
            <a:ext cx="2351926" cy="584775"/>
          </a:xfrm>
          <a:prstGeom prst="rect">
            <a:avLst/>
          </a:prstGeom>
          <a:solidFill>
            <a:schemeClr val="accent2"/>
          </a:solidFill>
        </p:spPr>
        <p:txBody>
          <a:bodyPr wrap="none" rtlCol="0">
            <a:spAutoFit/>
          </a:bodyPr>
          <a:lstStyle/>
          <a:p>
            <a:r>
              <a:rPr lang="en-US" sz="3200" b="1" i="1" dirty="0">
                <a:solidFill>
                  <a:schemeClr val="bg1"/>
                </a:solidFill>
                <a:latin typeface="Times New Roman" pitchFamily="18" charset="0"/>
                <a:cs typeface="Times New Roman" pitchFamily="18" charset="0"/>
              </a:rPr>
              <a:t>Biomaterials</a:t>
            </a:r>
          </a:p>
        </p:txBody>
      </p:sp>
    </p:spTree>
    <p:extLst>
      <p:ext uri="{BB962C8B-B14F-4D97-AF65-F5344CB8AC3E}">
        <p14:creationId xmlns:p14="http://schemas.microsoft.com/office/powerpoint/2010/main" val="31496761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12075" y="9"/>
            <a:ext cx="4709944" cy="584775"/>
          </a:xfrm>
          <a:prstGeom prst="rect">
            <a:avLst/>
          </a:prstGeom>
          <a:solidFill>
            <a:schemeClr val="accent2"/>
          </a:solidFill>
        </p:spPr>
        <p:txBody>
          <a:bodyPr wrap="none" rtlCol="0">
            <a:spAutoFit/>
          </a:bodyPr>
          <a:lstStyle/>
          <a:p>
            <a:r>
              <a:rPr lang="en-US" sz="3200" b="1" i="1" dirty="0" smtClean="0">
                <a:solidFill>
                  <a:prstClr val="white"/>
                </a:solidFill>
                <a:latin typeface="Times New Roman" pitchFamily="18" charset="0"/>
                <a:cs typeface="Times New Roman" pitchFamily="18" charset="0"/>
              </a:rPr>
              <a:t>Diamond like carbon films</a:t>
            </a:r>
            <a:endParaRPr lang="en-US" sz="3200" b="1" i="1" dirty="0">
              <a:solidFill>
                <a:prstClr val="white"/>
              </a:solidFill>
              <a:latin typeface="Times New Roman" pitchFamily="18" charset="0"/>
              <a:cs typeface="Times New Roman" pitchFamily="18"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762000"/>
            <a:ext cx="10178312" cy="5821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ounded Rectangle 2"/>
          <p:cNvSpPr/>
          <p:nvPr/>
        </p:nvSpPr>
        <p:spPr>
          <a:xfrm>
            <a:off x="9467112" y="762000"/>
            <a:ext cx="1625600" cy="5334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1046997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12075" y="9"/>
            <a:ext cx="4709944" cy="584775"/>
          </a:xfrm>
          <a:prstGeom prst="rect">
            <a:avLst/>
          </a:prstGeom>
          <a:solidFill>
            <a:schemeClr val="accent2"/>
          </a:solidFill>
        </p:spPr>
        <p:txBody>
          <a:bodyPr wrap="none" rtlCol="0">
            <a:spAutoFit/>
          </a:bodyPr>
          <a:lstStyle/>
          <a:p>
            <a:r>
              <a:rPr lang="en-US" sz="3200" b="1" i="1" dirty="0" smtClean="0">
                <a:solidFill>
                  <a:prstClr val="white"/>
                </a:solidFill>
                <a:latin typeface="Times New Roman" pitchFamily="18" charset="0"/>
                <a:cs typeface="Times New Roman" pitchFamily="18" charset="0"/>
              </a:rPr>
              <a:t>Diamond like carbon films</a:t>
            </a:r>
            <a:endParaRPr lang="en-US" sz="3200" b="1" i="1" dirty="0">
              <a:solidFill>
                <a:prstClr val="white"/>
              </a:solidFill>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206" y="762000"/>
            <a:ext cx="11057071" cy="542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ounded Rectangle 2"/>
          <p:cNvSpPr/>
          <p:nvPr/>
        </p:nvSpPr>
        <p:spPr>
          <a:xfrm>
            <a:off x="9550400" y="762000"/>
            <a:ext cx="1625600" cy="5334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708254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12075" y="9"/>
            <a:ext cx="4709944" cy="584775"/>
          </a:xfrm>
          <a:prstGeom prst="rect">
            <a:avLst/>
          </a:prstGeom>
          <a:solidFill>
            <a:schemeClr val="accent2"/>
          </a:solidFill>
        </p:spPr>
        <p:txBody>
          <a:bodyPr wrap="none" rtlCol="0">
            <a:spAutoFit/>
          </a:bodyPr>
          <a:lstStyle/>
          <a:p>
            <a:r>
              <a:rPr lang="en-US" sz="3200" b="1" i="1" dirty="0" smtClean="0">
                <a:solidFill>
                  <a:prstClr val="white"/>
                </a:solidFill>
                <a:latin typeface="Times New Roman" pitchFamily="18" charset="0"/>
                <a:cs typeface="Times New Roman" pitchFamily="18" charset="0"/>
              </a:rPr>
              <a:t>Diamond like carbon films</a:t>
            </a:r>
            <a:endParaRPr lang="en-US" sz="3200" b="1" i="1" dirty="0">
              <a:solidFill>
                <a:prstClr val="white"/>
              </a:solidFill>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4005" y="990601"/>
            <a:ext cx="9982001" cy="5246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ounded Rectangle 2"/>
          <p:cNvSpPr/>
          <p:nvPr/>
        </p:nvSpPr>
        <p:spPr>
          <a:xfrm>
            <a:off x="9245600" y="1036476"/>
            <a:ext cx="1625600" cy="5334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4636073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12075" y="9"/>
            <a:ext cx="4709944" cy="584775"/>
          </a:xfrm>
          <a:prstGeom prst="rect">
            <a:avLst/>
          </a:prstGeom>
          <a:solidFill>
            <a:schemeClr val="accent2"/>
          </a:solidFill>
        </p:spPr>
        <p:txBody>
          <a:bodyPr wrap="none" rtlCol="0">
            <a:spAutoFit/>
          </a:bodyPr>
          <a:lstStyle/>
          <a:p>
            <a:r>
              <a:rPr lang="en-US" sz="3200" b="1" i="1" dirty="0" smtClean="0">
                <a:solidFill>
                  <a:prstClr val="white"/>
                </a:solidFill>
                <a:latin typeface="Times New Roman" pitchFamily="18" charset="0"/>
                <a:cs typeface="Times New Roman" pitchFamily="18" charset="0"/>
              </a:rPr>
              <a:t>Diamond like carbon films</a:t>
            </a:r>
            <a:endParaRPr lang="en-US" sz="3200" b="1" i="1" dirty="0">
              <a:solidFill>
                <a:prstClr val="white"/>
              </a:solidFill>
              <a:latin typeface="Times New Roman" pitchFamily="18" charset="0"/>
              <a:cs typeface="Times New Roman" pitchFamily="18" charset="0"/>
            </a:endParaRPr>
          </a:p>
        </p:txBody>
      </p:sp>
      <p:sp>
        <p:nvSpPr>
          <p:cNvPr id="3" name="Rounded Rectangle 2"/>
          <p:cNvSpPr/>
          <p:nvPr/>
        </p:nvSpPr>
        <p:spPr>
          <a:xfrm>
            <a:off x="9245600" y="1036476"/>
            <a:ext cx="1625600" cy="5334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3" y="838202"/>
            <a:ext cx="10096500" cy="5480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03626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12075" y="9"/>
            <a:ext cx="4709944" cy="584775"/>
          </a:xfrm>
          <a:prstGeom prst="rect">
            <a:avLst/>
          </a:prstGeom>
          <a:solidFill>
            <a:schemeClr val="accent2"/>
          </a:solidFill>
        </p:spPr>
        <p:txBody>
          <a:bodyPr wrap="none" rtlCol="0">
            <a:spAutoFit/>
          </a:bodyPr>
          <a:lstStyle/>
          <a:p>
            <a:r>
              <a:rPr lang="en-US" sz="3200" b="1" i="1" dirty="0" smtClean="0">
                <a:solidFill>
                  <a:prstClr val="white"/>
                </a:solidFill>
                <a:latin typeface="Times New Roman" pitchFamily="18" charset="0"/>
                <a:cs typeface="Times New Roman" pitchFamily="18" charset="0"/>
              </a:rPr>
              <a:t>Diamond like carbon films</a:t>
            </a:r>
            <a:endParaRPr lang="en-US" sz="3200" b="1" i="1" dirty="0">
              <a:solidFill>
                <a:prstClr val="white"/>
              </a:solidFill>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3" y="1028700"/>
            <a:ext cx="9574660" cy="5306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ounded Rectangle 2"/>
          <p:cNvSpPr/>
          <p:nvPr/>
        </p:nvSpPr>
        <p:spPr>
          <a:xfrm>
            <a:off x="9467112" y="990600"/>
            <a:ext cx="1625600" cy="5334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5364899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12075" y="9"/>
            <a:ext cx="4709944" cy="584775"/>
          </a:xfrm>
          <a:prstGeom prst="rect">
            <a:avLst/>
          </a:prstGeom>
          <a:solidFill>
            <a:schemeClr val="accent2"/>
          </a:solidFill>
        </p:spPr>
        <p:txBody>
          <a:bodyPr wrap="none" rtlCol="0">
            <a:spAutoFit/>
          </a:bodyPr>
          <a:lstStyle/>
          <a:p>
            <a:r>
              <a:rPr lang="en-US" sz="3200" b="1" i="1" dirty="0" smtClean="0">
                <a:solidFill>
                  <a:prstClr val="white"/>
                </a:solidFill>
                <a:latin typeface="Times New Roman" pitchFamily="18" charset="0"/>
                <a:cs typeface="Times New Roman" pitchFamily="18" charset="0"/>
              </a:rPr>
              <a:t>Diamond like carbon films</a:t>
            </a:r>
            <a:endParaRPr lang="en-US" sz="3200" b="1" i="1" dirty="0">
              <a:solidFill>
                <a:prstClr val="white"/>
              </a:solidFill>
              <a:latin typeface="Times New Roman" pitchFamily="18" charset="0"/>
              <a:cs typeface="Times New Roman" pitchFamily="18" charset="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800" y="953246"/>
            <a:ext cx="9567333" cy="5567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ounded Rectangle 2"/>
          <p:cNvSpPr/>
          <p:nvPr/>
        </p:nvSpPr>
        <p:spPr>
          <a:xfrm>
            <a:off x="9347200" y="914400"/>
            <a:ext cx="1625600" cy="5334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433246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82A0C1D9-DADC-E684-5344-A5CDA67C1E64}"/>
              </a:ext>
            </a:extLst>
          </p:cNvPr>
          <p:cNvPicPr>
            <a:picLocks noChangeAspect="1"/>
          </p:cNvPicPr>
          <p:nvPr/>
        </p:nvPicPr>
        <p:blipFill rotWithShape="1">
          <a:blip r:embed="rId2"/>
          <a:srcRect l="20703" t="24306" r="23125" b="18472"/>
          <a:stretch/>
        </p:blipFill>
        <p:spPr>
          <a:xfrm>
            <a:off x="1000131" y="409576"/>
            <a:ext cx="10566647" cy="6054880"/>
          </a:xfrm>
          <a:prstGeom prst="rect">
            <a:avLst/>
          </a:prstGeom>
        </p:spPr>
      </p:pic>
    </p:spTree>
    <p:extLst>
      <p:ext uri="{BB962C8B-B14F-4D97-AF65-F5344CB8AC3E}">
        <p14:creationId xmlns:p14="http://schemas.microsoft.com/office/powerpoint/2010/main" val="28308901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206" y="579904"/>
            <a:ext cx="10649921" cy="6002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9038170" y="14629"/>
            <a:ext cx="2351926" cy="584775"/>
          </a:xfrm>
          <a:prstGeom prst="rect">
            <a:avLst/>
          </a:prstGeom>
          <a:solidFill>
            <a:schemeClr val="accent2"/>
          </a:solidFill>
        </p:spPr>
        <p:txBody>
          <a:bodyPr wrap="none" rtlCol="0">
            <a:spAutoFit/>
          </a:bodyPr>
          <a:lstStyle/>
          <a:p>
            <a:r>
              <a:rPr lang="en-US" sz="3200" b="1" i="1" dirty="0" smtClean="0">
                <a:solidFill>
                  <a:prstClr val="white"/>
                </a:solidFill>
                <a:latin typeface="Times New Roman" pitchFamily="18" charset="0"/>
                <a:cs typeface="Times New Roman" pitchFamily="18" charset="0"/>
              </a:rPr>
              <a:t>Biomaterials</a:t>
            </a:r>
            <a:endParaRPr lang="en-US" sz="3200" b="1" i="1" dirty="0">
              <a:solidFill>
                <a:prstClr val="white"/>
              </a:solidFill>
              <a:latin typeface="Times New Roman" pitchFamily="18" charset="0"/>
              <a:cs typeface="Times New Roman" pitchFamily="18" charset="0"/>
            </a:endParaRPr>
          </a:p>
        </p:txBody>
      </p:sp>
    </p:spTree>
    <p:extLst>
      <p:ext uri="{BB962C8B-B14F-4D97-AF65-F5344CB8AC3E}">
        <p14:creationId xmlns:p14="http://schemas.microsoft.com/office/powerpoint/2010/main" val="4255487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 xmlns:a16="http://schemas.microsoft.com/office/drawing/2014/main" id="{832B83F4-39D3-3B62-BE2A-D8CD7F84572D}"/>
              </a:ext>
            </a:extLst>
          </p:cNvPr>
          <p:cNvGrpSpPr/>
          <p:nvPr/>
        </p:nvGrpSpPr>
        <p:grpSpPr>
          <a:xfrm>
            <a:off x="838200" y="14630"/>
            <a:ext cx="9844089" cy="6210047"/>
            <a:chOff x="838200" y="14620"/>
            <a:chExt cx="7805235" cy="6210047"/>
          </a:xfrm>
        </p:grpSpPr>
        <p:sp>
          <p:nvSpPr>
            <p:cNvPr id="5" name="TextBox 4">
              <a:extLst>
                <a:ext uri="{FF2B5EF4-FFF2-40B4-BE49-F238E27FC236}">
                  <a16:creationId xmlns="" xmlns:a16="http://schemas.microsoft.com/office/drawing/2014/main" id="{FD8255D4-0922-4134-3FD9-52B5D68E26BE}"/>
                </a:ext>
              </a:extLst>
            </p:cNvPr>
            <p:cNvSpPr txBox="1"/>
            <p:nvPr/>
          </p:nvSpPr>
          <p:spPr>
            <a:xfrm>
              <a:off x="6778627" y="14620"/>
              <a:ext cx="1864808" cy="584775"/>
            </a:xfrm>
            <a:prstGeom prst="rect">
              <a:avLst/>
            </a:prstGeom>
            <a:solidFill>
              <a:schemeClr val="accent2"/>
            </a:solidFill>
          </p:spPr>
          <p:txBody>
            <a:bodyPr wrap="none" rtlCol="0">
              <a:spAutoFit/>
            </a:bodyPr>
            <a:lstStyle/>
            <a:p>
              <a:r>
                <a:rPr lang="en-US" sz="3200" b="1" i="1" dirty="0">
                  <a:solidFill>
                    <a:schemeClr val="bg1"/>
                  </a:solidFill>
                  <a:latin typeface="Times New Roman" pitchFamily="18" charset="0"/>
                  <a:cs typeface="Times New Roman" pitchFamily="18" charset="0"/>
                </a:rPr>
                <a:t>Biomaterials</a:t>
              </a:r>
            </a:p>
          </p:txBody>
        </p:sp>
        <p:pic>
          <p:nvPicPr>
            <p:cNvPr id="6" name="Picture 2">
              <a:extLst>
                <a:ext uri="{FF2B5EF4-FFF2-40B4-BE49-F238E27FC236}">
                  <a16:creationId xmlns="" xmlns:a16="http://schemas.microsoft.com/office/drawing/2014/main" id="{135FDA09-40FF-D741-C19B-987848F4A8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600291"/>
              <a:ext cx="7642225" cy="562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115916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 xmlns:a16="http://schemas.microsoft.com/office/drawing/2014/main" id="{0A04AA6A-8A8C-DC04-0F63-836A5801E704}"/>
              </a:ext>
            </a:extLst>
          </p:cNvPr>
          <p:cNvGrpSpPr/>
          <p:nvPr/>
        </p:nvGrpSpPr>
        <p:grpSpPr>
          <a:xfrm>
            <a:off x="914406" y="14630"/>
            <a:ext cx="9715431" cy="6090905"/>
            <a:chOff x="914400" y="14620"/>
            <a:chExt cx="7745300" cy="5634385"/>
          </a:xfrm>
        </p:grpSpPr>
        <p:sp>
          <p:nvSpPr>
            <p:cNvPr id="4" name="TextBox 3">
              <a:extLst>
                <a:ext uri="{FF2B5EF4-FFF2-40B4-BE49-F238E27FC236}">
                  <a16:creationId xmlns="" xmlns:a16="http://schemas.microsoft.com/office/drawing/2014/main" id="{A2D8DFBE-07BF-A289-4953-A847A967FC26}"/>
                </a:ext>
              </a:extLst>
            </p:cNvPr>
            <p:cNvSpPr txBox="1"/>
            <p:nvPr/>
          </p:nvSpPr>
          <p:spPr>
            <a:xfrm>
              <a:off x="6778627" y="14620"/>
              <a:ext cx="1874994" cy="540945"/>
            </a:xfrm>
            <a:prstGeom prst="rect">
              <a:avLst/>
            </a:prstGeom>
            <a:solidFill>
              <a:schemeClr val="accent2"/>
            </a:solidFill>
          </p:spPr>
          <p:txBody>
            <a:bodyPr wrap="none" rtlCol="0">
              <a:spAutoFit/>
            </a:bodyPr>
            <a:lstStyle/>
            <a:p>
              <a:r>
                <a:rPr lang="en-US" sz="3200" b="1" i="1" dirty="0">
                  <a:solidFill>
                    <a:schemeClr val="bg1"/>
                  </a:solidFill>
                  <a:latin typeface="Times New Roman" pitchFamily="18" charset="0"/>
                  <a:cs typeface="Times New Roman" pitchFamily="18" charset="0"/>
                </a:rPr>
                <a:t>Biomaterials</a:t>
              </a:r>
            </a:p>
          </p:txBody>
        </p:sp>
        <p:pic>
          <p:nvPicPr>
            <p:cNvPr id="5" name="Picture 2">
              <a:extLst>
                <a:ext uri="{FF2B5EF4-FFF2-40B4-BE49-F238E27FC236}">
                  <a16:creationId xmlns="" xmlns:a16="http://schemas.microsoft.com/office/drawing/2014/main" id="{2AE9A264-1299-8B0E-3C76-A2CAD45273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762000"/>
              <a:ext cx="7745300" cy="4887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42763231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1105</TotalTime>
  <Words>2173</Words>
  <Application>Microsoft Office PowerPoint</Application>
  <PresentationFormat>Custom</PresentationFormat>
  <Paragraphs>256</Paragraphs>
  <Slides>70</Slides>
  <Notes>0</Notes>
  <HiddenSlides>0</HiddenSlides>
  <MMClips>0</MMClips>
  <ScaleCrop>false</ScaleCrop>
  <HeadingPairs>
    <vt:vector size="4" baseType="variant">
      <vt:variant>
        <vt:lpstr>Theme</vt:lpstr>
      </vt:variant>
      <vt:variant>
        <vt:i4>4</vt:i4>
      </vt:variant>
      <vt:variant>
        <vt:lpstr>Slide Titles</vt:lpstr>
      </vt:variant>
      <vt:variant>
        <vt:i4>70</vt:i4>
      </vt:variant>
    </vt:vector>
  </HeadingPairs>
  <TitlesOfParts>
    <vt:vector size="74" baseType="lpstr">
      <vt:lpstr>Office Theme</vt:lpstr>
      <vt:lpstr>1_Office Theme</vt:lpstr>
      <vt:lpstr>2_Office Theme</vt:lpstr>
      <vt:lpstr>3_Office Theme</vt:lpstr>
      <vt:lpstr>Chemical and Biological Materials </vt:lpstr>
      <vt:lpstr>PowerPoint Presentation</vt:lpstr>
      <vt:lpstr>BIOMATERIALS</vt:lpstr>
      <vt:lpstr>PowerPoint Presentation</vt:lpstr>
      <vt:lpstr>NEED OF BIOMATERIALS</vt:lpstr>
      <vt:lpstr>Multidisciplinary Approach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CLASSIFICATION OF BIOMATERIALS</vt:lpstr>
      <vt:lpstr>PowerPoint Presentation</vt:lpstr>
      <vt:lpstr>PowerPoint Presentation</vt:lpstr>
      <vt:lpstr>On the basis of materials used </vt:lpstr>
      <vt:lpstr>On the basis of materials used</vt:lpstr>
      <vt:lpstr>PowerPoint Presentation</vt:lpstr>
      <vt:lpstr>PowerPoint Presentation</vt:lpstr>
      <vt:lpstr>PowerPoint Presentation</vt:lpstr>
      <vt:lpstr>PowerPoint Presentation</vt:lpstr>
      <vt:lpstr>On the basis of materials used</vt:lpstr>
      <vt:lpstr>1. Mostly crystalline 2. high tensile strength 3. Resistance to fracture toughness 4. better elasticity 5. better rigidity 6. outstanding mechanical reliability      </vt:lpstr>
      <vt:lpstr>1. Load bearing implants like orthopaedic, dental and maxillofacial surgery 2. Stent and stent graft in cardiovascular surgeries 3. Screws and plates for external fixation       </vt:lpstr>
      <vt:lpstr>4. Ti-Alloy pacemaker case and metallic leads encapsulated in silicone tubing 5. In phrenic stimulator for respiratory control 6. Metal electrodes       </vt:lpstr>
      <vt:lpstr>7. Head and neck of femur replacement 8. Knee replacement 9. Stent         </vt:lpstr>
      <vt:lpstr>On the basis of materials used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NEED OF BIOMATERIALS</dc:title>
  <dc:creator>Divya Tripathy-GUSBAS201827324</dc:creator>
  <cp:lastModifiedBy>My</cp:lastModifiedBy>
  <cp:revision>27</cp:revision>
  <dcterms:created xsi:type="dcterms:W3CDTF">2023-10-11T11:24:50Z</dcterms:created>
  <dcterms:modified xsi:type="dcterms:W3CDTF">2024-03-14T09:00:40Z</dcterms:modified>
</cp:coreProperties>
</file>